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26" r:id="rId3"/>
    <p:sldId id="327" r:id="rId4"/>
    <p:sldId id="298" r:id="rId5"/>
    <p:sldId id="330" r:id="rId6"/>
    <p:sldId id="289" r:id="rId7"/>
    <p:sldId id="301" r:id="rId8"/>
    <p:sldId id="302" r:id="rId9"/>
    <p:sldId id="303" r:id="rId10"/>
    <p:sldId id="304" r:id="rId11"/>
    <p:sldId id="307" r:id="rId12"/>
    <p:sldId id="306" r:id="rId13"/>
    <p:sldId id="312" r:id="rId14"/>
    <p:sldId id="308" r:id="rId15"/>
    <p:sldId id="305" r:id="rId16"/>
    <p:sldId id="273" r:id="rId17"/>
    <p:sldId id="311" r:id="rId18"/>
    <p:sldId id="328" r:id="rId19"/>
    <p:sldId id="310" r:id="rId20"/>
    <p:sldId id="313" r:id="rId21"/>
    <p:sldId id="329" r:id="rId22"/>
    <p:sldId id="278" r:id="rId23"/>
    <p:sldId id="315" r:id="rId24"/>
    <p:sldId id="309" r:id="rId25"/>
    <p:sldId id="325" r:id="rId26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CC"/>
    <a:srgbClr val="BFE6F9"/>
    <a:srgbClr val="E4714B"/>
    <a:srgbClr val="4FA7C7"/>
    <a:srgbClr val="689733"/>
    <a:srgbClr val="5EA5DA"/>
    <a:srgbClr val="6BBDD6"/>
    <a:srgbClr val="F08C84"/>
    <a:srgbClr val="C01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4" autoAdjust="0"/>
    <p:restoredTop sz="88364" autoAdjust="0"/>
  </p:normalViewPr>
  <p:slideViewPr>
    <p:cSldViewPr snapToGrid="0">
      <p:cViewPr varScale="1">
        <p:scale>
          <a:sx n="79" d="100"/>
          <a:sy n="79" d="100"/>
        </p:scale>
        <p:origin x="7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1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A802F-B6B1-40DF-9B90-C587BF7F7708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F14E2-7C29-456F-B69A-B31212F2FB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000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492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765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481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679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84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9578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043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387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899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277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778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0723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330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74CE8B9-D3ED-4BA4-B587-B94AC7BA5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9CBA46-FDC6-46EE-8736-EE4083899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3DD989-B404-47B3-8E76-A410E4DD5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12" Type="http://schemas.microsoft.com/office/2007/relationships/hdphoto" Target="../media/hdphoto7.wdp"/><Relationship Id="rId2" Type="http://schemas.openxmlformats.org/officeDocument/2006/relationships/notesSlide" Target="../notesSlides/notesSlide12.xml"/><Relationship Id="rId16" Type="http://schemas.microsoft.com/office/2007/relationships/hdphoto" Target="../media/hdphoto9.wdp"/><Relationship Id="rId1" Type="http://schemas.openxmlformats.org/officeDocument/2006/relationships/slideLayout" Target="../slideLayouts/slideLayout9.xml"/><Relationship Id="rId6" Type="http://schemas.microsoft.com/office/2007/relationships/hdphoto" Target="../media/hdphoto4.wdp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5" Type="http://schemas.openxmlformats.org/officeDocument/2006/relationships/image" Target="../media/image24.png"/><Relationship Id="rId10" Type="http://schemas.microsoft.com/office/2007/relationships/hdphoto" Target="../media/hdphoto6.wdp"/><Relationship Id="rId4" Type="http://schemas.openxmlformats.org/officeDocument/2006/relationships/image" Target="../media/image18.jpg"/><Relationship Id="rId9" Type="http://schemas.openxmlformats.org/officeDocument/2006/relationships/image" Target="../media/image21.png"/><Relationship Id="rId14" Type="http://schemas.microsoft.com/office/2007/relationships/hdphoto" Target="../media/hdphoto8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B588D7D1-0819-4831-B693-14682E2BA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410" y="-354379"/>
            <a:ext cx="4429072" cy="3368588"/>
          </a:xfrm>
          <a:prstGeom prst="rect">
            <a:avLst/>
          </a:prstGeom>
        </p:spPr>
      </p:pic>
      <p:pic>
        <p:nvPicPr>
          <p:cNvPr id="19" name="淘宝网chenying0907出品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" y="1495772"/>
            <a:ext cx="336886" cy="322396"/>
          </a:xfrm>
          <a:prstGeom prst="rect">
            <a:avLst/>
          </a:prstGeom>
        </p:spPr>
      </p:pic>
      <p:pic>
        <p:nvPicPr>
          <p:cNvPr id="21" name="淘宝网chenying0907出品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919" y="756658"/>
            <a:ext cx="557661" cy="533675"/>
          </a:xfrm>
          <a:prstGeom prst="rect">
            <a:avLst/>
          </a:prstGeom>
        </p:spPr>
      </p:pic>
      <p:pic>
        <p:nvPicPr>
          <p:cNvPr id="27" name="淘宝网chenying0907出品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908" y="392507"/>
            <a:ext cx="336886" cy="322396"/>
          </a:xfrm>
          <a:prstGeom prst="rect">
            <a:avLst/>
          </a:prstGeom>
        </p:spPr>
      </p:pic>
      <p:pic>
        <p:nvPicPr>
          <p:cNvPr id="22" name="淘宝网chenying0907出品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580" y="2284699"/>
            <a:ext cx="599905" cy="574102"/>
          </a:xfrm>
          <a:prstGeom prst="rect">
            <a:avLst/>
          </a:prstGeom>
        </p:spPr>
      </p:pic>
      <p:sp>
        <p:nvSpPr>
          <p:cNvPr id="11" name="矩形: 圆角 13"/>
          <p:cNvSpPr/>
          <p:nvPr/>
        </p:nvSpPr>
        <p:spPr>
          <a:xfrm>
            <a:off x="897895" y="1023496"/>
            <a:ext cx="5754448" cy="1104646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en-US" altLang="zh-CN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PHÒNG GIÁO DỤC ĐÀO TẠO QUẬN GÒ VẤP</a:t>
            </a:r>
            <a:endParaRPr lang="zh-CN" altLang="en-US" sz="2800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sp>
        <p:nvSpPr>
          <p:cNvPr id="13" name="矩形: 圆角 14"/>
          <p:cNvSpPr/>
          <p:nvPr/>
        </p:nvSpPr>
        <p:spPr>
          <a:xfrm>
            <a:off x="1083774" y="2313794"/>
            <a:ext cx="1598616" cy="651960"/>
          </a:xfrm>
          <a:prstGeom prst="roundRect">
            <a:avLst>
              <a:gd name="adj" fmla="val 50000"/>
            </a:avLst>
          </a:prstGeom>
          <a:solidFill>
            <a:srgbClr val="89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en-US" altLang="zh-CN" sz="3600" b="1" u="sng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Toán</a:t>
            </a:r>
            <a:endParaRPr lang="zh-CN" altLang="en-US" sz="3600" b="1" u="sng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86"/>
          <a:stretch/>
        </p:blipFill>
        <p:spPr>
          <a:xfrm>
            <a:off x="1572002" y="2833931"/>
            <a:ext cx="6714377" cy="9793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7917 -0.00896 L 0.67917 -0.00896 C 0.67622 -0.00555 0.67361 -0.00155 0.67049 0.00184 C 0.66945 0.00277 0.66806 0.00277 0.66684 0.004 C 0.66511 0.00586 0.66372 0.00832 0.66198 0.01049 C 0.65955 0.01357 0.65747 0.01789 0.65469 0.01913 L 0.64497 0.02345 C 0.64288 0.02561 0.64115 0.029 0.63889 0.02993 C 0.63368 0.03209 0.6283 0.03209 0.62292 0.03209 C 0.60018 0.03209 0.57743 0.03055 0.55469 0.02993 C 0.55347 0.02931 0.55226 0.02839 0.55104 0.02777 C 0.54757 0.02623 0.54097 0.02437 0.53768 0.02345 C 0.53646 0.02283 0.53525 0.0219 0.53403 0.02129 C 0.53073 0.01974 0.52431 0.01697 0.52431 0.01697 L 0.33646 0.01913 C 0.33472 0.01913 0.33316 0.02067 0.3316 0.02129 C 0.32882 0.02221 0.32587 0.02252 0.32309 0.02345 C 0.32136 0.02407 0.31979 0.02499 0.31823 0.02561 C 0.31268 0.02746 0.3099 0.02777 0.30469 0.02993 C 0.29879 0.03271 0.30278 0.03302 0.29497 0.03425 C 0.28924 0.03549 0.28368 0.03579 0.27795 0.03641 C 0.26129 0.04135 0.28195 0.03549 0.25834 0.04073 C 0.24931 0.04289 0.25365 0.04228 0.24618 0.04505 C 0.24219 0.0466 0.2382 0.04907 0.23403 0.04937 L 0.2158 0.05184 L 0.14618 0.04937 C 0.11042 0.04752 0.14497 0.04937 0.13038 0.04505 C 0.12674 0.04413 0.12309 0.04382 0.11945 0.04289 C 0.1165 0.04228 0.11372 0.04166 0.11094 0.04073 C 0.10851 0.04011 0.10608 0.03919 0.10347 0.03857 C 0.09948 0.03765 0.09549 0.03734 0.09132 0.03641 C 0.08021 0.02993 0.09775 0.04011 0.0816 0.03209 C 0.07917 0.03086 0.07674 0.029 0.07431 0.02777 C 0.07101 0.02623 0.06771 0.0253 0.06459 0.02345 C 0.06216 0.0219 0.05972 0.01974 0.05729 0.01913 L 0.04861 0.01697 C 0.03993 0.01172 0.05087 0.0182 0.04011 0.01265 C 0.03889 0.01203 0.03768 0.0111 0.03646 0.01049 C 0.0349 0.00956 0.03316 0.00925 0.0316 0.00832 C 0.02917 0.00709 0.02691 0.00462 0.02431 0.004 C 0.02066 0.00308 0.00938 -5.55556E-6 0.00608 -0.00032 C 0.004 -0.00063 0.00191 -0.00032 -5.55556E-7 -0.00032 L -5.55556E-7 -0.00032 " pathEditMode="relative" ptsTypes="AAAAAAAAAAAAAAAAAAAAAAAAAAAAAAAAAAAAAAAAAAA">
                                      <p:cBhvr>
                                        <p:cTn id="9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5608 -0.1108 L 0.35608 -0.1108 C 0.35278 -0.10586 0.34983 -0.1 0.34618 -0.09568 C 0.34479 -0.09414 0.34288 -0.09475 0.34132 -0.09352 C 0.33959 -0.09259 0.3382 -0.09043 0.33646 -0.0892 C 0.32952 -0.08395 0.33611 -0.09043 0.32795 -0.08488 C 0.32622 -0.08395 0.32483 -0.08117 0.32309 -0.08056 C 0.31858 -0.07901 0.31406 -0.07932 0.30972 -0.07839 C 0.28906 -0.07438 0.31424 -0.07562 0.27431 -0.07407 L 0.17309 -0.07191 L 0.16459 -0.06975 C 0.16216 -0.06914 0.15972 -0.0679 0.15729 -0.06759 C 0.14948 -0.06667 0.14184 -0.06605 0.13403 -0.06543 C 0.12466 -0.0571 0.13212 -0.06235 0.1158 -0.05895 C 0.11337 -0.05833 0.11094 -0.05772 0.10851 -0.05679 C 0.10677 -0.05617 0.10521 -0.05494 0.10365 -0.05463 C 0.07865 -0.04815 0.10087 -0.05586 0.08525 -0.05031 C 0.07379 -0.04012 0.0882 -0.05185 0.07309 -0.04383 C 0.07136 -0.0429 0.06997 -0.04043 0.06823 -0.03951 C 0.06372 -0.03673 0.05712 -0.03457 0.05243 -0.03302 C 0.05122 -0.03148 0.05 -0.02932 0.04861 -0.0287 C 0.04636 -0.02716 0.04375 -0.02716 0.04132 -0.02654 C 0.03941 -0.02593 0.03733 -0.025 0.03525 -0.02438 C 0.03368 -0.02377 0.03195 -0.02284 0.03038 -0.02222 C 0.02917 -0.0216 0.02795 -0.02037 0.02674 -0.02006 C 0.02344 -0.01883 0.02031 -0.01852 0.01702 -0.0179 C 0.01025 -0.01389 0.01632 -0.0179 0.00972 -0.01142 C 0.00816 -0.00957 0.00625 -0.00864 0.00486 -0.0071 C -0.00451 0.00401 0.00834 -0.00802 2.22222E-6 -0.00031 L 2.22222E-6 -0.00031 " pathEditMode="relative" ptsTypes="AAAAAAAAAAAAAAAAAAAAAAAAAAAAAA">
                                      <p:cBhvr>
                                        <p:cTn id="16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8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7431 -0.08487 L 0.07431 -0.08456 C 0.07101 -0.08271 0.06771 -0.08086 0.06441 -0.07839 C 0.06285 -0.07716 0.06129 -0.0753 0.05955 -0.07407 C 0.05695 -0.07253 0.04688 -0.07037 0.04497 -0.06975 C 0.03455 -0.06358 0.05122 -0.07314 0.03403 -0.06543 C 0.0316 -0.0645 0.02674 -0.06111 0.02674 -0.0608 C 0.02553 -0.05987 0.02448 -0.05802 0.02309 -0.05679 C 0.02066 -0.05493 0.0158 -0.05247 0.0158 -0.05216 C 0.01494 -0.05092 0.01407 -0.04969 0.01337 -0.04814 C 0.01233 -0.04598 0.01198 -0.04351 0.01094 -0.04166 C 0.0099 -0.03981 0.00851 -0.03888 0.0073 -0.03734 C 0.00643 -0.03518 0.00539 -0.03333 0.00487 -0.03086 C 0.00417 -0.02808 0.004 -0.025 0.00365 -0.02222 C 0.00278 -0.0179 0.00174 -0.01358 0.00122 -0.00926 L -4.44444E-6 -0.0003 L -4.44444E-6 -4.07407E-6 " pathEditMode="relative" rAng="0" ptsTypes="AAAAAAAAAAAAAAAAA">
                                      <p:cBhvr>
                                        <p:cTn id="23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5" y="422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5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243 -0.30618 L -0.05243 -0.30618 C -0.0533 -0.2997 -0.054 -0.29322 -0.05487 -0.28674 C -0.05521 -0.28396 -0.05573 -0.28118 -0.05608 -0.27809 C -0.0573 -0.26914 -0.05764 -0.26359 -0.05851 -0.25433 C -0.05851 -0.25217 -0.05938 -0.22223 -0.05608 -0.21081 C -0.05539 -0.20865 -0.05452 -0.20649 -0.05365 -0.20433 C -0.05157 -0.19291 -0.05313 -0.1997 -0.04757 -0.18488 C -0.04671 -0.18272 -0.04566 -0.18087 -0.04514 -0.1784 C -0.04358 -0.16976 -0.0448 -0.17346 -0.0415 -0.1676 C -0.04063 -0.16328 -0.04046 -0.15834 -0.03907 -0.15464 L -0.03421 -0.14137 C -0.0323 -0.1284 -0.03351 -0.1355 -0.03056 -0.11976 C -0.03021 -0.1176 -0.03021 -0.11482 -0.02934 -0.11328 L -0.02691 -0.10896 C -0.02657 -0.1068 -0.02622 -0.10433 -0.0257 -0.10248 C -0.02414 -0.09692 -0.02309 -0.09569 -0.02084 -0.09167 C -0.01806 -0.07655 -0.02014 -0.0818 -0.01598 -0.07408 C -0.01511 -0.071 -0.0125 -0.06328 -0.01233 -0.05896 C -0.01112 -0.04167 -0.01268 -0.03025 -0.00868 -0.01575 C -0.00782 -0.01266 -0.00747 -0.00927 -0.00625 -0.00711 C -0.00521 -0.00525 -0.00382 -0.00556 -0.00261 -0.00495 L 1.94444E-6 -0.00032 L 1.94444E-6 -0.00032 " pathEditMode="relative" ptsTypes="AAAAAAAAAAAAAAAAAAAAAAAA">
                                      <p:cBhvr>
                                        <p:cTn id="30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328873" y="781713"/>
            <a:ext cx="2099310" cy="52465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11 - 5 = 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42633" y="124476"/>
            <a:ext cx="3556000" cy="60846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3: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0366" y="1407632"/>
            <a:ext cx="8643825" cy="3425625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983030" y="1030495"/>
            <a:ext cx="2917777" cy="1284814"/>
          </a:xfrm>
          <a:prstGeom prst="roundRect">
            <a:avLst>
              <a:gd name="adj" fmla="val 10506"/>
            </a:avLst>
          </a:prstGeom>
          <a:noFill/>
          <a:ln w="28575" cap="flat" cmpd="sng" algn="ctr">
            <a:noFill/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1951040" y="2612868"/>
            <a:ext cx="1949767" cy="1321481"/>
            <a:chOff x="2602608" y="2612868"/>
            <a:chExt cx="1949767" cy="1321481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2672835" y="2612868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3304356" y="2612868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3963479" y="2612868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2602608" y="3360544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3261732" y="3360544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3920855" y="3360544"/>
              <a:ext cx="588896" cy="573805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69" name="Group 68"/>
          <p:cNvGrpSpPr/>
          <p:nvPr/>
        </p:nvGrpSpPr>
        <p:grpSpPr>
          <a:xfrm>
            <a:off x="4963013" y="2593648"/>
            <a:ext cx="1841336" cy="1321481"/>
            <a:chOff x="4579979" y="2612868"/>
            <a:chExt cx="1841336" cy="1321481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4579979" y="3360544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4579979" y="2612868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5215919" y="2612868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5243523" y="3360544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5832419" y="2612868"/>
              <a:ext cx="588896" cy="573805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" name="Group 2"/>
          <p:cNvGrpSpPr/>
          <p:nvPr/>
        </p:nvGrpSpPr>
        <p:grpSpPr>
          <a:xfrm>
            <a:off x="4661082" y="1334121"/>
            <a:ext cx="2605341" cy="3131298"/>
            <a:chOff x="4661082" y="1334121"/>
            <a:chExt cx="2605341" cy="3131298"/>
          </a:xfrm>
        </p:grpSpPr>
        <p:sp>
          <p:nvSpPr>
            <p:cNvPr id="22" name="Teardrop 21"/>
            <p:cNvSpPr/>
            <p:nvPr/>
          </p:nvSpPr>
          <p:spPr>
            <a:xfrm>
              <a:off x="4661082" y="2217228"/>
              <a:ext cx="2137346" cy="2248191"/>
            </a:xfrm>
            <a:prstGeom prst="teardrop">
              <a:avLst/>
            </a:prstGeom>
            <a:solidFill>
              <a:srgbClr val="BFE6F9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4" descr="Cute Bird Clipart - Cute Bird Clipart - Free Transparent PNG Clipart Images  Download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780" b="9608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25" r="1230"/>
            <a:stretch/>
          </p:blipFill>
          <p:spPr bwMode="auto">
            <a:xfrm flipH="1">
              <a:off x="6046300" y="1334121"/>
              <a:ext cx="1220123" cy="1055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Rounded Rectangle 27"/>
          <p:cNvSpPr/>
          <p:nvPr/>
        </p:nvSpPr>
        <p:spPr>
          <a:xfrm>
            <a:off x="4716588" y="2791034"/>
            <a:ext cx="3232360" cy="819591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11 - 5 = 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015346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46914E-7 L 0.50486 -0.504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43" y="-2524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95062E-6 L 0.49028 -0.4901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14" y="-2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328873" y="839769"/>
            <a:ext cx="2099310" cy="52465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11 - 5 = 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42633" y="124476"/>
            <a:ext cx="3556000" cy="60846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3: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0366" y="1407632"/>
            <a:ext cx="8643825" cy="329566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983030" y="1030495"/>
            <a:ext cx="2917777" cy="1284814"/>
          </a:xfrm>
          <a:prstGeom prst="roundRect">
            <a:avLst>
              <a:gd name="adj" fmla="val 10506"/>
            </a:avLst>
          </a:prstGeom>
          <a:noFill/>
          <a:ln w="28575" cap="flat" cmpd="sng" algn="ctr">
            <a:noFill/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2602608" y="2612868"/>
            <a:ext cx="1949767" cy="1321481"/>
            <a:chOff x="2602608" y="2612868"/>
            <a:chExt cx="1949767" cy="1321481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2672835" y="2612868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3304356" y="2612868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3963479" y="2612868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2602608" y="3360544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3261732" y="3360544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3920855" y="3360544"/>
              <a:ext cx="588896" cy="57380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7" name="Rectangle 66"/>
          <p:cNvSpPr/>
          <p:nvPr/>
        </p:nvSpPr>
        <p:spPr>
          <a:xfrm>
            <a:off x="4042965" y="1526137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lang="en-US" sz="4000" b="1" dirty="0"/>
          </a:p>
        </p:txBody>
      </p:sp>
      <p:grpSp>
        <p:nvGrpSpPr>
          <p:cNvPr id="69" name="Group 68"/>
          <p:cNvGrpSpPr/>
          <p:nvPr/>
        </p:nvGrpSpPr>
        <p:grpSpPr>
          <a:xfrm>
            <a:off x="4579979" y="2612868"/>
            <a:ext cx="1860776" cy="1321481"/>
            <a:chOff x="4579979" y="2612868"/>
            <a:chExt cx="1860776" cy="1321481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4579979" y="3360544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4579979" y="2612868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5215919" y="2612868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5243523" y="3360544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5851859" y="2612868"/>
              <a:ext cx="588896" cy="573805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0402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328873" y="781713"/>
            <a:ext cx="2099310" cy="52465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11 - 5 = 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42633" y="124476"/>
            <a:ext cx="3556000" cy="60846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3: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0366" y="1407632"/>
            <a:ext cx="8643825" cy="3425625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983030" y="1030495"/>
            <a:ext cx="2917777" cy="1284814"/>
          </a:xfrm>
          <a:prstGeom prst="roundRect">
            <a:avLst>
              <a:gd name="adj" fmla="val 10506"/>
            </a:avLst>
          </a:prstGeom>
          <a:noFill/>
          <a:ln w="28575" cap="flat" cmpd="sng" algn="ctr">
            <a:noFill/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1244584" y="2612868"/>
            <a:ext cx="1949767" cy="1321481"/>
            <a:chOff x="2602608" y="2612868"/>
            <a:chExt cx="1949767" cy="1321481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2672835" y="2612868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3304356" y="2612868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3963479" y="2612868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2602608" y="3360544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3261732" y="3360544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3920855" y="3360544"/>
              <a:ext cx="588896" cy="573805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78" b="71667" l="15700" r="8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79" t="19895" r="16114" b="28379"/>
          <a:stretch/>
        </p:blipFill>
        <p:spPr>
          <a:xfrm>
            <a:off x="4351064" y="3341324"/>
            <a:ext cx="588896" cy="573805"/>
          </a:xfrm>
          <a:prstGeom prst="rect">
            <a:avLst/>
          </a:prstGeom>
          <a:ln>
            <a:noFill/>
          </a:ln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78" b="71667" l="15700" r="8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79" t="19895" r="16114" b="28379"/>
          <a:stretch/>
        </p:blipFill>
        <p:spPr>
          <a:xfrm>
            <a:off x="4351064" y="2593648"/>
            <a:ext cx="588896" cy="573805"/>
          </a:xfrm>
          <a:prstGeom prst="rect">
            <a:avLst/>
          </a:prstGeom>
          <a:ln>
            <a:noFill/>
          </a:ln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78" b="71667" l="15700" r="8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79" t="19895" r="16114" b="28379"/>
          <a:stretch/>
        </p:blipFill>
        <p:spPr>
          <a:xfrm>
            <a:off x="4987004" y="2593648"/>
            <a:ext cx="588896" cy="573805"/>
          </a:xfrm>
          <a:prstGeom prst="rect">
            <a:avLst/>
          </a:prstGeom>
          <a:ln>
            <a:noFill/>
          </a:ln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78" b="71667" l="15700" r="8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79" t="19895" r="16114" b="28379"/>
          <a:stretch/>
        </p:blipFill>
        <p:spPr>
          <a:xfrm>
            <a:off x="5014608" y="3341324"/>
            <a:ext cx="588896" cy="573805"/>
          </a:xfrm>
          <a:prstGeom prst="rect">
            <a:avLst/>
          </a:prstGeom>
          <a:ln>
            <a:noFill/>
          </a:ln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78" b="71667" l="15700" r="8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79" t="19895" r="16114" b="28379"/>
          <a:stretch/>
        </p:blipFill>
        <p:spPr>
          <a:xfrm>
            <a:off x="5622944" y="2593648"/>
            <a:ext cx="588896" cy="57380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202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328873" y="781713"/>
            <a:ext cx="2099310" cy="52465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11 - 5 = 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42633" y="124476"/>
            <a:ext cx="3556000" cy="60846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3: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0366" y="1407632"/>
            <a:ext cx="8643825" cy="3425625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983030" y="1030495"/>
            <a:ext cx="2917777" cy="1284814"/>
          </a:xfrm>
          <a:prstGeom prst="roundRect">
            <a:avLst>
              <a:gd name="adj" fmla="val 10506"/>
            </a:avLst>
          </a:prstGeom>
          <a:noFill/>
          <a:ln w="28575" cap="flat" cmpd="sng" algn="ctr">
            <a:noFill/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1244584" y="2612868"/>
            <a:ext cx="1949767" cy="1321481"/>
            <a:chOff x="2602608" y="2612868"/>
            <a:chExt cx="1949767" cy="1321481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2672835" y="2612868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3304356" y="2612868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3963479" y="2612868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2602608" y="3360544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3261732" y="3360544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3920855" y="3360544"/>
              <a:ext cx="588896" cy="573805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78" b="71667" l="15700" r="8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79" t="19895" r="16114" b="28379"/>
          <a:stretch/>
        </p:blipFill>
        <p:spPr>
          <a:xfrm>
            <a:off x="4351064" y="3341324"/>
            <a:ext cx="588896" cy="573805"/>
          </a:xfrm>
          <a:prstGeom prst="rect">
            <a:avLst/>
          </a:prstGeom>
          <a:ln>
            <a:noFill/>
          </a:ln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78" b="71667" l="15700" r="8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79" t="19895" r="16114" b="28379"/>
          <a:stretch/>
        </p:blipFill>
        <p:spPr>
          <a:xfrm>
            <a:off x="4351064" y="2593648"/>
            <a:ext cx="588896" cy="573805"/>
          </a:xfrm>
          <a:prstGeom prst="rect">
            <a:avLst/>
          </a:prstGeom>
          <a:ln>
            <a:noFill/>
          </a:ln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78" b="71667" l="15700" r="8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79" t="19895" r="16114" b="28379"/>
          <a:stretch/>
        </p:blipFill>
        <p:spPr>
          <a:xfrm>
            <a:off x="4987004" y="2593648"/>
            <a:ext cx="588896" cy="573805"/>
          </a:xfrm>
          <a:prstGeom prst="rect">
            <a:avLst/>
          </a:prstGeom>
          <a:ln>
            <a:noFill/>
          </a:ln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78" b="71667" l="15700" r="8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79" t="19895" r="16114" b="28379"/>
          <a:stretch/>
        </p:blipFill>
        <p:spPr>
          <a:xfrm>
            <a:off x="5014608" y="3341324"/>
            <a:ext cx="588896" cy="573805"/>
          </a:xfrm>
          <a:prstGeom prst="rect">
            <a:avLst/>
          </a:prstGeom>
          <a:ln>
            <a:noFill/>
          </a:ln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78" b="71667" l="15700" r="8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79" t="19895" r="16114" b="28379"/>
          <a:stretch/>
        </p:blipFill>
        <p:spPr>
          <a:xfrm>
            <a:off x="6520253" y="2593648"/>
            <a:ext cx="588896" cy="57380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021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328873" y="781713"/>
            <a:ext cx="2099310" cy="52465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11 - 5 = 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42633" y="124476"/>
            <a:ext cx="3556000" cy="60846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3: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0366" y="1407632"/>
            <a:ext cx="8643825" cy="3425625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983030" y="1030495"/>
            <a:ext cx="2917777" cy="1284814"/>
          </a:xfrm>
          <a:prstGeom prst="roundRect">
            <a:avLst>
              <a:gd name="adj" fmla="val 10506"/>
            </a:avLst>
          </a:prstGeom>
          <a:noFill/>
          <a:ln w="28575" cap="flat" cmpd="sng" algn="ctr">
            <a:noFill/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1244584" y="2612868"/>
            <a:ext cx="1949767" cy="1321481"/>
            <a:chOff x="2602608" y="2612868"/>
            <a:chExt cx="1949767" cy="1321481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2672835" y="2612868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3304356" y="2612868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3963479" y="2612868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2602608" y="3360544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3261732" y="3360544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3920855" y="3360544"/>
              <a:ext cx="588896" cy="573805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78" b="71667" l="15700" r="8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79" t="19895" r="16114" b="28379"/>
          <a:stretch/>
        </p:blipFill>
        <p:spPr>
          <a:xfrm>
            <a:off x="6520253" y="2593648"/>
            <a:ext cx="588896" cy="573805"/>
          </a:xfrm>
          <a:prstGeom prst="rect">
            <a:avLst/>
          </a:prstGeom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6206577" y="929305"/>
            <a:ext cx="1512633" cy="2600955"/>
            <a:chOff x="6400340" y="929305"/>
            <a:chExt cx="1512633" cy="2600955"/>
          </a:xfrm>
        </p:grpSpPr>
        <p:sp>
          <p:nvSpPr>
            <p:cNvPr id="21" name="Teardrop 20"/>
            <p:cNvSpPr/>
            <p:nvPr/>
          </p:nvSpPr>
          <p:spPr>
            <a:xfrm rot="19484634">
              <a:off x="6400340" y="2302268"/>
              <a:ext cx="1385218" cy="1227992"/>
            </a:xfrm>
            <a:prstGeom prst="teardrop">
              <a:avLst>
                <a:gd name="adj" fmla="val 125945"/>
              </a:avLst>
            </a:prstGeom>
            <a:solidFill>
              <a:srgbClr val="BFE6F9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4" descr="Cute Bird Clipart - Cute Bird Clipart - Free Transparent PNG Clipart Images  Download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780" b="9608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25" r="1230"/>
            <a:stretch/>
          </p:blipFill>
          <p:spPr bwMode="auto">
            <a:xfrm flipH="1">
              <a:off x="6692850" y="929305"/>
              <a:ext cx="1220123" cy="1055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78" b="71667" l="15700" r="8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79" t="19895" r="16114" b="28379"/>
          <a:stretch/>
        </p:blipFill>
        <p:spPr>
          <a:xfrm>
            <a:off x="4351064" y="3341324"/>
            <a:ext cx="588896" cy="573805"/>
          </a:xfrm>
          <a:prstGeom prst="rect">
            <a:avLst/>
          </a:prstGeom>
          <a:ln>
            <a:noFill/>
          </a:ln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78" b="71667" l="15700" r="8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79" t="19895" r="16114" b="28379"/>
          <a:stretch/>
        </p:blipFill>
        <p:spPr>
          <a:xfrm>
            <a:off x="4351064" y="2593648"/>
            <a:ext cx="588896" cy="573805"/>
          </a:xfrm>
          <a:prstGeom prst="rect">
            <a:avLst/>
          </a:prstGeom>
          <a:ln>
            <a:noFill/>
          </a:ln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78" b="71667" l="15700" r="8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79" t="19895" r="16114" b="28379"/>
          <a:stretch/>
        </p:blipFill>
        <p:spPr>
          <a:xfrm>
            <a:off x="4987004" y="2593648"/>
            <a:ext cx="588896" cy="573805"/>
          </a:xfrm>
          <a:prstGeom prst="rect">
            <a:avLst/>
          </a:prstGeom>
          <a:ln>
            <a:noFill/>
          </a:ln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78" b="71667" l="15700" r="8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79" t="19895" r="16114" b="28379"/>
          <a:stretch/>
        </p:blipFill>
        <p:spPr>
          <a:xfrm>
            <a:off x="5014608" y="3341324"/>
            <a:ext cx="588896" cy="573805"/>
          </a:xfrm>
          <a:prstGeom prst="rect">
            <a:avLst/>
          </a:prstGeom>
          <a:ln>
            <a:noFill/>
          </a:ln>
        </p:spPr>
      </p:pic>
      <p:grpSp>
        <p:nvGrpSpPr>
          <p:cNvPr id="6" name="Group 5"/>
          <p:cNvGrpSpPr/>
          <p:nvPr/>
        </p:nvGrpSpPr>
        <p:grpSpPr>
          <a:xfrm>
            <a:off x="3958979" y="1142325"/>
            <a:ext cx="3240341" cy="3040762"/>
            <a:chOff x="3958979" y="1142325"/>
            <a:chExt cx="3240341" cy="3040762"/>
          </a:xfrm>
        </p:grpSpPr>
        <p:sp>
          <p:nvSpPr>
            <p:cNvPr id="22" name="Teardrop 21"/>
            <p:cNvSpPr/>
            <p:nvPr/>
          </p:nvSpPr>
          <p:spPr>
            <a:xfrm rot="564518">
              <a:off x="3958979" y="2355070"/>
              <a:ext cx="1886479" cy="1828017"/>
            </a:xfrm>
            <a:prstGeom prst="teardrop">
              <a:avLst>
                <a:gd name="adj" fmla="val 190298"/>
              </a:avLst>
            </a:prstGeom>
            <a:solidFill>
              <a:srgbClr val="BFE6F9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4" descr="Cute Bird Clipart - Cute Bird Clipart - Free Transparent PNG Clipart Images  Download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780" b="9608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25" r="1230"/>
            <a:stretch/>
          </p:blipFill>
          <p:spPr bwMode="auto">
            <a:xfrm flipH="1">
              <a:off x="5979197" y="1142325"/>
              <a:ext cx="1220123" cy="1055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Rounded Rectangle 28"/>
          <p:cNvSpPr/>
          <p:nvPr/>
        </p:nvSpPr>
        <p:spPr>
          <a:xfrm>
            <a:off x="4036849" y="2962587"/>
            <a:ext cx="3232360" cy="819591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11 - 5 = 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0073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45679E-6 L 0.33733 -0.3373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58" y="-1688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33524 -0.3351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53" y="-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08642E-6 L 0.57343 -0.5734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63" y="-2867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45679E-6 L 0.58107 -0.5811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45" y="-2907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45679E-6 L 0.58715 -0.5870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58" y="-2935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08642E-6 L 0.58402 -0.5839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01" y="-2919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0.58559 -0.5854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71" y="-29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18466" y="1464782"/>
            <a:ext cx="8643825" cy="3425625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 rot="19727688">
            <a:off x="1130787" y="1623035"/>
            <a:ext cx="802862" cy="1689959"/>
          </a:xfrm>
          <a:prstGeom prst="ellipse">
            <a:avLst/>
          </a:prstGeom>
          <a:solidFill>
            <a:srgbClr val="FFFF99"/>
          </a:solidFill>
          <a:ln w="12700" cap="flat" cmpd="sng" algn="ctr">
            <a:solidFill>
              <a:srgbClr val="FFC000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28873" y="781713"/>
            <a:ext cx="2099310" cy="52465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11 - 5 = 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42633" y="124476"/>
            <a:ext cx="3556000" cy="60846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3: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983030" y="1030495"/>
            <a:ext cx="2917777" cy="1284814"/>
          </a:xfrm>
          <a:prstGeom prst="roundRect">
            <a:avLst>
              <a:gd name="adj" fmla="val 10506"/>
            </a:avLst>
          </a:prstGeom>
          <a:noFill/>
          <a:ln w="28575" cap="flat" cmpd="sng" algn="ctr">
            <a:noFill/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66917" y="1621769"/>
            <a:ext cx="2163761" cy="7645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11 - 5</a:t>
            </a:r>
            <a:endParaRPr lang="en-US" sz="4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1869992" y="2269378"/>
            <a:ext cx="227056" cy="388542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>
          <a:xfrm>
            <a:off x="2226520" y="2269378"/>
            <a:ext cx="271040" cy="388542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8" name="Rectangle 27"/>
          <p:cNvSpPr/>
          <p:nvPr/>
        </p:nvSpPr>
        <p:spPr>
          <a:xfrm>
            <a:off x="1568108" y="2492266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sz="16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39992" y="2492266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sz="16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-286393" y="3635999"/>
            <a:ext cx="3442852" cy="1254408"/>
            <a:chOff x="1179789" y="1277113"/>
            <a:chExt cx="3719132" cy="1529276"/>
          </a:xfrm>
        </p:grpSpPr>
        <p:sp>
          <p:nvSpPr>
            <p:cNvPr id="32" name="Oval Callout 31"/>
            <p:cNvSpPr/>
            <p:nvPr/>
          </p:nvSpPr>
          <p:spPr>
            <a:xfrm>
              <a:off x="1307561" y="1277113"/>
              <a:ext cx="3381274" cy="1529276"/>
            </a:xfrm>
            <a:prstGeom prst="wedgeEllipseCallout">
              <a:avLst>
                <a:gd name="adj1" fmla="val 21147"/>
                <a:gd name="adj2" fmla="val -86213"/>
              </a:avLst>
            </a:prstGeom>
            <a:solidFill>
              <a:srgbClr val="E5F8FF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79789" y="1557570"/>
              <a:ext cx="3719132" cy="1163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Tách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1 ở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sau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ctr"/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3848383" y="1762334"/>
            <a:ext cx="25779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4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4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4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98194" y="1550790"/>
            <a:ext cx="1951857" cy="1254323"/>
          </a:xfrm>
          <a:prstGeom prst="roundRect">
            <a:avLst>
              <a:gd name="adj" fmla="val 24651"/>
            </a:avLst>
          </a:prstGeom>
          <a:solidFill>
            <a:srgbClr val="FFC000">
              <a:lumMod val="20000"/>
              <a:lumOff val="80000"/>
            </a:srgbClr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878492" y="2690187"/>
            <a:ext cx="22926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10 - </a:t>
            </a:r>
            <a:r>
              <a:rPr lang="en-US" sz="4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4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38" name="Up Arrow 37"/>
          <p:cNvSpPr/>
          <p:nvPr/>
        </p:nvSpPr>
        <p:spPr>
          <a:xfrm rot="10800000">
            <a:off x="7696845" y="2852377"/>
            <a:ext cx="230970" cy="508926"/>
          </a:xfrm>
          <a:prstGeom prst="upArrow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23812" y="3380353"/>
            <a:ext cx="2177035" cy="1254323"/>
          </a:xfrm>
          <a:prstGeom prst="roundRect">
            <a:avLst>
              <a:gd name="adj" fmla="val 24651"/>
            </a:avLst>
          </a:prstGeom>
          <a:solidFill>
            <a:srgbClr val="FFC000">
              <a:lumMod val="20000"/>
              <a:lumOff val="80000"/>
            </a:srgbClr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179803" y="3714494"/>
            <a:ext cx="3232360" cy="819591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11 - 5 = </a:t>
            </a:r>
            <a:r>
              <a:rPr lang="en-US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66015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8" grpId="0"/>
      <p:bldP spid="29" grpId="0"/>
      <p:bldP spid="34" grpId="0"/>
      <p:bldP spid="36" grpId="0" animBg="1"/>
      <p:bldP spid="37" grpId="0"/>
      <p:bldP spid="38" grpId="0" animBg="1"/>
      <p:bldP spid="39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>
            <a:extLst>
              <a:ext uri="{FF2B5EF4-FFF2-40B4-BE49-F238E27FC236}">
                <a16:creationId xmlns:a16="http://schemas.microsoft.com/office/drawing/2014/main" id="{0003EF7A-4E1F-4B65-A78C-0075F3C249C5}"/>
              </a:ext>
            </a:extLst>
          </p:cNvPr>
          <p:cNvSpPr/>
          <p:nvPr/>
        </p:nvSpPr>
        <p:spPr>
          <a:xfrm>
            <a:off x="583360" y="232230"/>
            <a:ext cx="8080680" cy="449287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FA7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2301450" y="605318"/>
            <a:ext cx="4944557" cy="1151795"/>
            <a:chOff x="3119718" y="874229"/>
            <a:chExt cx="4944557" cy="1151795"/>
          </a:xfrm>
          <a:solidFill>
            <a:srgbClr val="FFFFCC"/>
          </a:solidFill>
        </p:grpSpPr>
        <p:sp>
          <p:nvSpPr>
            <p:cNvPr id="8" name="Rounded Rectangular Callout 7"/>
            <p:cNvSpPr/>
            <p:nvPr/>
          </p:nvSpPr>
          <p:spPr>
            <a:xfrm>
              <a:off x="3119718" y="874229"/>
              <a:ext cx="4840941" cy="1151795"/>
            </a:xfrm>
            <a:prstGeom prst="wedgeRoundRectCallout">
              <a:avLst>
                <a:gd name="adj1" fmla="val -61298"/>
                <a:gd name="adj2" fmla="val 55850"/>
                <a:gd name="adj3" fmla="val 16667"/>
              </a:avLst>
            </a:prstGeom>
            <a:grpFill/>
            <a:ln w="28575" cap="flat" cmpd="sng" algn="ctr">
              <a:solidFill>
                <a:srgbClr val="92D05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07664" y="973072"/>
              <a:ext cx="4756611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Muốn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11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trừ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đi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</a:p>
            <a:p>
              <a:pPr algn="just"/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ta </a:t>
              </a:r>
              <a:r>
                <a:rPr lang="en-US" sz="2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thế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nào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235089" y="1878904"/>
            <a:ext cx="4960503" cy="583942"/>
          </a:xfrm>
          <a:prstGeom prst="roundRect">
            <a:avLst>
              <a:gd name="adj" fmla="val 17976"/>
            </a:avLst>
          </a:prstGeom>
          <a:solidFill>
            <a:srgbClr val="FFC000">
              <a:lumMod val="20000"/>
              <a:lumOff val="80000"/>
            </a:srgbClr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187902" y="2564748"/>
            <a:ext cx="4954489" cy="890188"/>
            <a:chOff x="3119718" y="874230"/>
            <a:chExt cx="4954489" cy="890188"/>
          </a:xfrm>
          <a:solidFill>
            <a:srgbClr val="FFFFCC"/>
          </a:solidFill>
        </p:grpSpPr>
        <p:sp>
          <p:nvSpPr>
            <p:cNvPr id="20" name="Rounded Rectangular Callout 19"/>
            <p:cNvSpPr/>
            <p:nvPr/>
          </p:nvSpPr>
          <p:spPr>
            <a:xfrm>
              <a:off x="3119718" y="874230"/>
              <a:ext cx="4840941" cy="890188"/>
            </a:xfrm>
            <a:prstGeom prst="wedgeRoundRectCallout">
              <a:avLst>
                <a:gd name="adj1" fmla="val -61298"/>
                <a:gd name="adj2" fmla="val 55850"/>
                <a:gd name="adj3" fmla="val 16667"/>
              </a:avLst>
            </a:prstGeom>
            <a:grpFill/>
            <a:ln w="28575" cap="flat" cmpd="sng" algn="ctr">
              <a:solidFill>
                <a:srgbClr val="92D05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17596" y="1049407"/>
              <a:ext cx="475661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trừ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mấy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được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10? </a:t>
              </a:r>
              <a:endParaRPr lang="en-US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1" y="3193678"/>
            <a:ext cx="2103009" cy="210300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235088" y="3536403"/>
            <a:ext cx="4960503" cy="583942"/>
          </a:xfrm>
          <a:prstGeom prst="roundRect">
            <a:avLst>
              <a:gd name="adj" fmla="val 17976"/>
            </a:avLst>
          </a:prstGeom>
          <a:solidFill>
            <a:srgbClr val="FFC000">
              <a:lumMod val="20000"/>
              <a:lumOff val="80000"/>
            </a:srgbClr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122691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2290685" y="-1080190"/>
            <a:ext cx="4726337" cy="7225493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23" y="3499134"/>
            <a:ext cx="2725530" cy="1611956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786" y="-78389"/>
            <a:ext cx="2146306" cy="21463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t="14936" r="9865" b="25781"/>
          <a:stretch/>
        </p:blipFill>
        <p:spPr>
          <a:xfrm>
            <a:off x="1333500" y="1477839"/>
            <a:ext cx="6451600" cy="175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7820D98-B478-4DFD-97BF-6F709F26CB2D}"/>
              </a:ext>
            </a:extLst>
          </p:cNvPr>
          <p:cNvGrpSpPr/>
          <p:nvPr/>
        </p:nvGrpSpPr>
        <p:grpSpPr>
          <a:xfrm>
            <a:off x="393192" y="237743"/>
            <a:ext cx="2724912" cy="1015663"/>
            <a:chOff x="1947672" y="393191"/>
            <a:chExt cx="2724912" cy="10156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C9F3D12-6BEC-4683-A715-B2B9AF85C034}"/>
                </a:ext>
              </a:extLst>
            </p:cNvPr>
            <p:cNvSpPr/>
            <p:nvPr/>
          </p:nvSpPr>
          <p:spPr>
            <a:xfrm>
              <a:off x="1947672" y="503259"/>
              <a:ext cx="777240" cy="79552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6C9EB13-D283-4BE8-8F03-D988315C21EC}"/>
                </a:ext>
              </a:extLst>
            </p:cNvPr>
            <p:cNvSpPr txBox="1"/>
            <p:nvPr/>
          </p:nvSpPr>
          <p:spPr>
            <a:xfrm>
              <a:off x="2039112" y="393191"/>
              <a:ext cx="26334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6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DB3A916-E5B1-4083-8B8C-BACF626AED1C}"/>
              </a:ext>
            </a:extLst>
          </p:cNvPr>
          <p:cNvSpPr txBox="1"/>
          <p:nvPr/>
        </p:nvSpPr>
        <p:spPr>
          <a:xfrm>
            <a:off x="960120" y="1554480"/>
            <a:ext cx="7351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11 – 1 – 3			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– 1 – 5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– 1 – 6                 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– 1 – 8  </a:t>
            </a:r>
          </a:p>
          <a:p>
            <a:pPr marL="514350" indent="-514350">
              <a:buAutoNum type="alphaLcParenR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72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>
            <a:extLst>
              <a:ext uri="{FF2B5EF4-FFF2-40B4-BE49-F238E27FC236}">
                <a16:creationId xmlns:a16="http://schemas.microsoft.com/office/drawing/2014/main" id="{0003EF7A-4E1F-4B65-A78C-0075F3C249C5}"/>
              </a:ext>
            </a:extLst>
          </p:cNvPr>
          <p:cNvSpPr/>
          <p:nvPr/>
        </p:nvSpPr>
        <p:spPr>
          <a:xfrm>
            <a:off x="583360" y="232230"/>
            <a:ext cx="8080680" cy="449287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FA7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411376" y="43806"/>
            <a:ext cx="2793767" cy="738521"/>
            <a:chOff x="2421141" y="730782"/>
            <a:chExt cx="1466967" cy="738521"/>
          </a:xfrm>
        </p:grpSpPr>
        <p:sp>
          <p:nvSpPr>
            <p:cNvPr id="14" name="Rectangle: Rounded Corners 43">
              <a:extLst>
                <a:ext uri="{FF2B5EF4-FFF2-40B4-BE49-F238E27FC236}">
                  <a16:creationId xmlns:a16="http://schemas.microsoft.com/office/drawing/2014/main" id="{9D645240-D005-4810-AC9C-C05A048A4394}"/>
                </a:ext>
              </a:extLst>
            </p:cNvPr>
            <p:cNvSpPr/>
            <p:nvPr/>
          </p:nvSpPr>
          <p:spPr>
            <a:xfrm>
              <a:off x="2421141" y="730782"/>
              <a:ext cx="1466967" cy="738521"/>
            </a:xfrm>
            <a:custGeom>
              <a:avLst/>
              <a:gdLst>
                <a:gd name="connsiteX0" fmla="*/ 0 w 3545058"/>
                <a:gd name="connsiteY0" fmla="*/ 96131 h 576774"/>
                <a:gd name="connsiteX1" fmla="*/ 96131 w 3545058"/>
                <a:gd name="connsiteY1" fmla="*/ 0 h 576774"/>
                <a:gd name="connsiteX2" fmla="*/ 721986 w 3545058"/>
                <a:gd name="connsiteY2" fmla="*/ 0 h 576774"/>
                <a:gd name="connsiteX3" fmla="*/ 1280786 w 3545058"/>
                <a:gd name="connsiteY3" fmla="*/ 0 h 576774"/>
                <a:gd name="connsiteX4" fmla="*/ 1839585 w 3545058"/>
                <a:gd name="connsiteY4" fmla="*/ 0 h 576774"/>
                <a:gd name="connsiteX5" fmla="*/ 2297800 w 3545058"/>
                <a:gd name="connsiteY5" fmla="*/ 0 h 576774"/>
                <a:gd name="connsiteX6" fmla="*/ 2789544 w 3545058"/>
                <a:gd name="connsiteY6" fmla="*/ 0 h 576774"/>
                <a:gd name="connsiteX7" fmla="*/ 3448927 w 3545058"/>
                <a:gd name="connsiteY7" fmla="*/ 0 h 576774"/>
                <a:gd name="connsiteX8" fmla="*/ 3545058 w 3545058"/>
                <a:gd name="connsiteY8" fmla="*/ 96131 h 576774"/>
                <a:gd name="connsiteX9" fmla="*/ 3545058 w 3545058"/>
                <a:gd name="connsiteY9" fmla="*/ 480643 h 576774"/>
                <a:gd name="connsiteX10" fmla="*/ 3448927 w 3545058"/>
                <a:gd name="connsiteY10" fmla="*/ 576774 h 576774"/>
                <a:gd name="connsiteX11" fmla="*/ 2890128 w 3545058"/>
                <a:gd name="connsiteY11" fmla="*/ 576774 h 576774"/>
                <a:gd name="connsiteX12" fmla="*/ 2264272 w 3545058"/>
                <a:gd name="connsiteY12" fmla="*/ 576774 h 576774"/>
                <a:gd name="connsiteX13" fmla="*/ 1772529 w 3545058"/>
                <a:gd name="connsiteY13" fmla="*/ 576774 h 576774"/>
                <a:gd name="connsiteX14" fmla="*/ 1180202 w 3545058"/>
                <a:gd name="connsiteY14" fmla="*/ 576774 h 576774"/>
                <a:gd name="connsiteX15" fmla="*/ 688458 w 3545058"/>
                <a:gd name="connsiteY15" fmla="*/ 576774 h 576774"/>
                <a:gd name="connsiteX16" fmla="*/ 96131 w 3545058"/>
                <a:gd name="connsiteY16" fmla="*/ 576774 h 576774"/>
                <a:gd name="connsiteX17" fmla="*/ 0 w 3545058"/>
                <a:gd name="connsiteY17" fmla="*/ 480643 h 576774"/>
                <a:gd name="connsiteX18" fmla="*/ 0 w 3545058"/>
                <a:gd name="connsiteY18" fmla="*/ 96131 h 57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45058" h="576774" fill="none" extrusionOk="0">
                  <a:moveTo>
                    <a:pt x="0" y="96131"/>
                  </a:moveTo>
                  <a:cubicBezTo>
                    <a:pt x="8469" y="51660"/>
                    <a:pt x="47925" y="5020"/>
                    <a:pt x="96131" y="0"/>
                  </a:cubicBezTo>
                  <a:cubicBezTo>
                    <a:pt x="328807" y="-58924"/>
                    <a:pt x="426981" y="48115"/>
                    <a:pt x="721986" y="0"/>
                  </a:cubicBezTo>
                  <a:cubicBezTo>
                    <a:pt x="1016992" y="-48115"/>
                    <a:pt x="1017421" y="32492"/>
                    <a:pt x="1280786" y="0"/>
                  </a:cubicBezTo>
                  <a:cubicBezTo>
                    <a:pt x="1544151" y="-32492"/>
                    <a:pt x="1605561" y="33355"/>
                    <a:pt x="1839585" y="0"/>
                  </a:cubicBezTo>
                  <a:cubicBezTo>
                    <a:pt x="2073609" y="-33355"/>
                    <a:pt x="2202420" y="36480"/>
                    <a:pt x="2297800" y="0"/>
                  </a:cubicBezTo>
                  <a:cubicBezTo>
                    <a:pt x="2393180" y="-36480"/>
                    <a:pt x="2628824" y="15384"/>
                    <a:pt x="2789544" y="0"/>
                  </a:cubicBezTo>
                  <a:cubicBezTo>
                    <a:pt x="2950264" y="-15384"/>
                    <a:pt x="3266356" y="30402"/>
                    <a:pt x="3448927" y="0"/>
                  </a:cubicBezTo>
                  <a:cubicBezTo>
                    <a:pt x="3497003" y="8190"/>
                    <a:pt x="3554289" y="53047"/>
                    <a:pt x="3545058" y="96131"/>
                  </a:cubicBezTo>
                  <a:cubicBezTo>
                    <a:pt x="3582194" y="223006"/>
                    <a:pt x="3500532" y="304039"/>
                    <a:pt x="3545058" y="480643"/>
                  </a:cubicBezTo>
                  <a:cubicBezTo>
                    <a:pt x="3557281" y="525022"/>
                    <a:pt x="3510681" y="570867"/>
                    <a:pt x="3448927" y="576774"/>
                  </a:cubicBezTo>
                  <a:cubicBezTo>
                    <a:pt x="3265199" y="626351"/>
                    <a:pt x="3153732" y="516119"/>
                    <a:pt x="2890128" y="576774"/>
                  </a:cubicBezTo>
                  <a:cubicBezTo>
                    <a:pt x="2626524" y="637429"/>
                    <a:pt x="2543795" y="514245"/>
                    <a:pt x="2264272" y="576774"/>
                  </a:cubicBezTo>
                  <a:cubicBezTo>
                    <a:pt x="1984749" y="639303"/>
                    <a:pt x="1936652" y="544973"/>
                    <a:pt x="1772529" y="576774"/>
                  </a:cubicBezTo>
                  <a:cubicBezTo>
                    <a:pt x="1608406" y="608575"/>
                    <a:pt x="1319332" y="525552"/>
                    <a:pt x="1180202" y="576774"/>
                  </a:cubicBezTo>
                  <a:cubicBezTo>
                    <a:pt x="1041072" y="627996"/>
                    <a:pt x="850449" y="572313"/>
                    <a:pt x="688458" y="576774"/>
                  </a:cubicBezTo>
                  <a:cubicBezTo>
                    <a:pt x="526467" y="581235"/>
                    <a:pt x="364897" y="548993"/>
                    <a:pt x="96131" y="576774"/>
                  </a:cubicBezTo>
                  <a:cubicBezTo>
                    <a:pt x="31053" y="579273"/>
                    <a:pt x="-212" y="543239"/>
                    <a:pt x="0" y="480643"/>
                  </a:cubicBezTo>
                  <a:cubicBezTo>
                    <a:pt x="-2852" y="366264"/>
                    <a:pt x="31056" y="237213"/>
                    <a:pt x="0" y="96131"/>
                  </a:cubicBezTo>
                  <a:close/>
                </a:path>
                <a:path w="3545058" h="576774" stroke="0" extrusionOk="0">
                  <a:moveTo>
                    <a:pt x="0" y="96131"/>
                  </a:moveTo>
                  <a:cubicBezTo>
                    <a:pt x="-10612" y="39904"/>
                    <a:pt x="48631" y="4257"/>
                    <a:pt x="96131" y="0"/>
                  </a:cubicBezTo>
                  <a:cubicBezTo>
                    <a:pt x="310742" y="-3093"/>
                    <a:pt x="485945" y="803"/>
                    <a:pt x="688458" y="0"/>
                  </a:cubicBezTo>
                  <a:cubicBezTo>
                    <a:pt x="890971" y="-803"/>
                    <a:pt x="1114072" y="19783"/>
                    <a:pt x="1280786" y="0"/>
                  </a:cubicBezTo>
                  <a:cubicBezTo>
                    <a:pt x="1447500" y="-19783"/>
                    <a:pt x="1716277" y="34185"/>
                    <a:pt x="1873113" y="0"/>
                  </a:cubicBezTo>
                  <a:cubicBezTo>
                    <a:pt x="2029949" y="-34185"/>
                    <a:pt x="2244527" y="23485"/>
                    <a:pt x="2498968" y="0"/>
                  </a:cubicBezTo>
                  <a:cubicBezTo>
                    <a:pt x="2753410" y="-23485"/>
                    <a:pt x="3153957" y="24836"/>
                    <a:pt x="3448927" y="0"/>
                  </a:cubicBezTo>
                  <a:cubicBezTo>
                    <a:pt x="3514463" y="6400"/>
                    <a:pt x="3535715" y="44706"/>
                    <a:pt x="3545058" y="96131"/>
                  </a:cubicBezTo>
                  <a:cubicBezTo>
                    <a:pt x="3557692" y="178573"/>
                    <a:pt x="3502318" y="384324"/>
                    <a:pt x="3545058" y="480643"/>
                  </a:cubicBezTo>
                  <a:cubicBezTo>
                    <a:pt x="3549325" y="521047"/>
                    <a:pt x="3492872" y="581268"/>
                    <a:pt x="3448927" y="576774"/>
                  </a:cubicBezTo>
                  <a:cubicBezTo>
                    <a:pt x="3288584" y="614035"/>
                    <a:pt x="3152018" y="563756"/>
                    <a:pt x="2990712" y="576774"/>
                  </a:cubicBezTo>
                  <a:cubicBezTo>
                    <a:pt x="2829407" y="589792"/>
                    <a:pt x="2679171" y="539943"/>
                    <a:pt x="2398384" y="576774"/>
                  </a:cubicBezTo>
                  <a:cubicBezTo>
                    <a:pt x="2117597" y="613605"/>
                    <a:pt x="2066972" y="559516"/>
                    <a:pt x="1906641" y="576774"/>
                  </a:cubicBezTo>
                  <a:cubicBezTo>
                    <a:pt x="1746310" y="594032"/>
                    <a:pt x="1524709" y="549960"/>
                    <a:pt x="1414897" y="576774"/>
                  </a:cubicBezTo>
                  <a:cubicBezTo>
                    <a:pt x="1305085" y="603588"/>
                    <a:pt x="937421" y="501787"/>
                    <a:pt x="789042" y="576774"/>
                  </a:cubicBezTo>
                  <a:cubicBezTo>
                    <a:pt x="640663" y="651761"/>
                    <a:pt x="353707" y="521177"/>
                    <a:pt x="96131" y="576774"/>
                  </a:cubicBezTo>
                  <a:cubicBezTo>
                    <a:pt x="48192" y="587358"/>
                    <a:pt x="-8858" y="527621"/>
                    <a:pt x="0" y="480643"/>
                  </a:cubicBezTo>
                  <a:cubicBezTo>
                    <a:pt x="-14439" y="349945"/>
                    <a:pt x="21005" y="199522"/>
                    <a:pt x="0" y="96131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86319" y="746463"/>
              <a:ext cx="10536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Tính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: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椭圆 42">
            <a:extLst>
              <a:ext uri="{FF2B5EF4-FFF2-40B4-BE49-F238E27FC236}">
                <a16:creationId xmlns:a16="http://schemas.microsoft.com/office/drawing/2014/main" id="{FE657975-D91E-4EA4-91D7-0029317882D6}"/>
              </a:ext>
            </a:extLst>
          </p:cNvPr>
          <p:cNvSpPr/>
          <p:nvPr/>
        </p:nvSpPr>
        <p:spPr>
          <a:xfrm>
            <a:off x="916076" y="8131"/>
            <a:ext cx="809873" cy="809873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1</a:t>
            </a:r>
            <a:endParaRPr lang="zh-CN" altLang="en-US" sz="4400" b="1" dirty="0"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2635" y="1043701"/>
            <a:ext cx="3702284" cy="999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11 –  1  –  3 =  . . . </a:t>
            </a:r>
            <a:endParaRPr kumimoji="0" lang="en-US" sz="3600" b="0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88295" y="1205554"/>
            <a:ext cx="596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7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 flipV="1">
            <a:off x="3050074" y="1795022"/>
            <a:ext cx="1155069" cy="873097"/>
            <a:chOff x="2164332" y="697199"/>
            <a:chExt cx="1155069" cy="873097"/>
          </a:xfrm>
        </p:grpSpPr>
        <p:sp>
          <p:nvSpPr>
            <p:cNvPr id="25" name="Right Brace 24"/>
            <p:cNvSpPr/>
            <p:nvPr/>
          </p:nvSpPr>
          <p:spPr>
            <a:xfrm rot="16200000" flipV="1">
              <a:off x="2573714" y="824609"/>
              <a:ext cx="336305" cy="1155069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 flipV="1">
              <a:off x="2425351" y="697199"/>
              <a:ext cx="6527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10</a:t>
              </a:r>
              <a:endPara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725949" y="1164946"/>
            <a:ext cx="557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04842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65F63-61AD-432D-9224-4AB718BA5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0969" y="1577578"/>
            <a:ext cx="4571999" cy="99417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MỞ SÁCH GIÁO KHOA TOÁN </a:t>
            </a:r>
            <a:r>
              <a:rPr lang="en-US" dirty="0" err="1">
                <a:solidFill>
                  <a:srgbClr val="FFFF00"/>
                </a:solidFill>
              </a:rPr>
              <a:t>tập</a:t>
            </a:r>
            <a:r>
              <a:rPr lang="en-US" dirty="0">
                <a:solidFill>
                  <a:srgbClr val="FFFF00"/>
                </a:solidFill>
              </a:rPr>
              <a:t> 1, </a:t>
            </a:r>
            <a:r>
              <a:rPr lang="en-US" dirty="0" err="1">
                <a:solidFill>
                  <a:srgbClr val="FFFF00"/>
                </a:solidFill>
              </a:rPr>
              <a:t>trang</a:t>
            </a:r>
            <a:r>
              <a:rPr lang="en-US" dirty="0">
                <a:solidFill>
                  <a:srgbClr val="FFFF00"/>
                </a:solidFill>
              </a:rPr>
              <a:t> 60,61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098AED-7579-4A25-91D1-8092B4938A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7" t="16800" r="37793" b="15841"/>
          <a:stretch/>
        </p:blipFill>
        <p:spPr>
          <a:xfrm>
            <a:off x="1224793" y="100668"/>
            <a:ext cx="3212984" cy="465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4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>
            <a:extLst>
              <a:ext uri="{FF2B5EF4-FFF2-40B4-BE49-F238E27FC236}">
                <a16:creationId xmlns:a16="http://schemas.microsoft.com/office/drawing/2014/main" id="{0003EF7A-4E1F-4B65-A78C-0075F3C249C5}"/>
              </a:ext>
            </a:extLst>
          </p:cNvPr>
          <p:cNvSpPr/>
          <p:nvPr/>
        </p:nvSpPr>
        <p:spPr>
          <a:xfrm>
            <a:off x="531660" y="325312"/>
            <a:ext cx="8080680" cy="449287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FA7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411376" y="43806"/>
            <a:ext cx="2793767" cy="738521"/>
            <a:chOff x="2421141" y="730782"/>
            <a:chExt cx="1466967" cy="738521"/>
          </a:xfrm>
        </p:grpSpPr>
        <p:sp>
          <p:nvSpPr>
            <p:cNvPr id="14" name="Rectangle: Rounded Corners 43">
              <a:extLst>
                <a:ext uri="{FF2B5EF4-FFF2-40B4-BE49-F238E27FC236}">
                  <a16:creationId xmlns:a16="http://schemas.microsoft.com/office/drawing/2014/main" id="{9D645240-D005-4810-AC9C-C05A048A4394}"/>
                </a:ext>
              </a:extLst>
            </p:cNvPr>
            <p:cNvSpPr/>
            <p:nvPr/>
          </p:nvSpPr>
          <p:spPr>
            <a:xfrm>
              <a:off x="2421141" y="730782"/>
              <a:ext cx="1466967" cy="738521"/>
            </a:xfrm>
            <a:custGeom>
              <a:avLst/>
              <a:gdLst>
                <a:gd name="connsiteX0" fmla="*/ 0 w 3545058"/>
                <a:gd name="connsiteY0" fmla="*/ 96131 h 576774"/>
                <a:gd name="connsiteX1" fmla="*/ 96131 w 3545058"/>
                <a:gd name="connsiteY1" fmla="*/ 0 h 576774"/>
                <a:gd name="connsiteX2" fmla="*/ 721986 w 3545058"/>
                <a:gd name="connsiteY2" fmla="*/ 0 h 576774"/>
                <a:gd name="connsiteX3" fmla="*/ 1280786 w 3545058"/>
                <a:gd name="connsiteY3" fmla="*/ 0 h 576774"/>
                <a:gd name="connsiteX4" fmla="*/ 1839585 w 3545058"/>
                <a:gd name="connsiteY4" fmla="*/ 0 h 576774"/>
                <a:gd name="connsiteX5" fmla="*/ 2297800 w 3545058"/>
                <a:gd name="connsiteY5" fmla="*/ 0 h 576774"/>
                <a:gd name="connsiteX6" fmla="*/ 2789544 w 3545058"/>
                <a:gd name="connsiteY6" fmla="*/ 0 h 576774"/>
                <a:gd name="connsiteX7" fmla="*/ 3448927 w 3545058"/>
                <a:gd name="connsiteY7" fmla="*/ 0 h 576774"/>
                <a:gd name="connsiteX8" fmla="*/ 3545058 w 3545058"/>
                <a:gd name="connsiteY8" fmla="*/ 96131 h 576774"/>
                <a:gd name="connsiteX9" fmla="*/ 3545058 w 3545058"/>
                <a:gd name="connsiteY9" fmla="*/ 480643 h 576774"/>
                <a:gd name="connsiteX10" fmla="*/ 3448927 w 3545058"/>
                <a:gd name="connsiteY10" fmla="*/ 576774 h 576774"/>
                <a:gd name="connsiteX11" fmla="*/ 2890128 w 3545058"/>
                <a:gd name="connsiteY11" fmla="*/ 576774 h 576774"/>
                <a:gd name="connsiteX12" fmla="*/ 2264272 w 3545058"/>
                <a:gd name="connsiteY12" fmla="*/ 576774 h 576774"/>
                <a:gd name="connsiteX13" fmla="*/ 1772529 w 3545058"/>
                <a:gd name="connsiteY13" fmla="*/ 576774 h 576774"/>
                <a:gd name="connsiteX14" fmla="*/ 1180202 w 3545058"/>
                <a:gd name="connsiteY14" fmla="*/ 576774 h 576774"/>
                <a:gd name="connsiteX15" fmla="*/ 688458 w 3545058"/>
                <a:gd name="connsiteY15" fmla="*/ 576774 h 576774"/>
                <a:gd name="connsiteX16" fmla="*/ 96131 w 3545058"/>
                <a:gd name="connsiteY16" fmla="*/ 576774 h 576774"/>
                <a:gd name="connsiteX17" fmla="*/ 0 w 3545058"/>
                <a:gd name="connsiteY17" fmla="*/ 480643 h 576774"/>
                <a:gd name="connsiteX18" fmla="*/ 0 w 3545058"/>
                <a:gd name="connsiteY18" fmla="*/ 96131 h 57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45058" h="576774" fill="none" extrusionOk="0">
                  <a:moveTo>
                    <a:pt x="0" y="96131"/>
                  </a:moveTo>
                  <a:cubicBezTo>
                    <a:pt x="8469" y="51660"/>
                    <a:pt x="47925" y="5020"/>
                    <a:pt x="96131" y="0"/>
                  </a:cubicBezTo>
                  <a:cubicBezTo>
                    <a:pt x="328807" y="-58924"/>
                    <a:pt x="426981" y="48115"/>
                    <a:pt x="721986" y="0"/>
                  </a:cubicBezTo>
                  <a:cubicBezTo>
                    <a:pt x="1016992" y="-48115"/>
                    <a:pt x="1017421" y="32492"/>
                    <a:pt x="1280786" y="0"/>
                  </a:cubicBezTo>
                  <a:cubicBezTo>
                    <a:pt x="1544151" y="-32492"/>
                    <a:pt x="1605561" y="33355"/>
                    <a:pt x="1839585" y="0"/>
                  </a:cubicBezTo>
                  <a:cubicBezTo>
                    <a:pt x="2073609" y="-33355"/>
                    <a:pt x="2202420" y="36480"/>
                    <a:pt x="2297800" y="0"/>
                  </a:cubicBezTo>
                  <a:cubicBezTo>
                    <a:pt x="2393180" y="-36480"/>
                    <a:pt x="2628824" y="15384"/>
                    <a:pt x="2789544" y="0"/>
                  </a:cubicBezTo>
                  <a:cubicBezTo>
                    <a:pt x="2950264" y="-15384"/>
                    <a:pt x="3266356" y="30402"/>
                    <a:pt x="3448927" y="0"/>
                  </a:cubicBezTo>
                  <a:cubicBezTo>
                    <a:pt x="3497003" y="8190"/>
                    <a:pt x="3554289" y="53047"/>
                    <a:pt x="3545058" y="96131"/>
                  </a:cubicBezTo>
                  <a:cubicBezTo>
                    <a:pt x="3582194" y="223006"/>
                    <a:pt x="3500532" y="304039"/>
                    <a:pt x="3545058" y="480643"/>
                  </a:cubicBezTo>
                  <a:cubicBezTo>
                    <a:pt x="3557281" y="525022"/>
                    <a:pt x="3510681" y="570867"/>
                    <a:pt x="3448927" y="576774"/>
                  </a:cubicBezTo>
                  <a:cubicBezTo>
                    <a:pt x="3265199" y="626351"/>
                    <a:pt x="3153732" y="516119"/>
                    <a:pt x="2890128" y="576774"/>
                  </a:cubicBezTo>
                  <a:cubicBezTo>
                    <a:pt x="2626524" y="637429"/>
                    <a:pt x="2543795" y="514245"/>
                    <a:pt x="2264272" y="576774"/>
                  </a:cubicBezTo>
                  <a:cubicBezTo>
                    <a:pt x="1984749" y="639303"/>
                    <a:pt x="1936652" y="544973"/>
                    <a:pt x="1772529" y="576774"/>
                  </a:cubicBezTo>
                  <a:cubicBezTo>
                    <a:pt x="1608406" y="608575"/>
                    <a:pt x="1319332" y="525552"/>
                    <a:pt x="1180202" y="576774"/>
                  </a:cubicBezTo>
                  <a:cubicBezTo>
                    <a:pt x="1041072" y="627996"/>
                    <a:pt x="850449" y="572313"/>
                    <a:pt x="688458" y="576774"/>
                  </a:cubicBezTo>
                  <a:cubicBezTo>
                    <a:pt x="526467" y="581235"/>
                    <a:pt x="364897" y="548993"/>
                    <a:pt x="96131" y="576774"/>
                  </a:cubicBezTo>
                  <a:cubicBezTo>
                    <a:pt x="31053" y="579273"/>
                    <a:pt x="-212" y="543239"/>
                    <a:pt x="0" y="480643"/>
                  </a:cubicBezTo>
                  <a:cubicBezTo>
                    <a:pt x="-2852" y="366264"/>
                    <a:pt x="31056" y="237213"/>
                    <a:pt x="0" y="96131"/>
                  </a:cubicBezTo>
                  <a:close/>
                </a:path>
                <a:path w="3545058" h="576774" stroke="0" extrusionOk="0">
                  <a:moveTo>
                    <a:pt x="0" y="96131"/>
                  </a:moveTo>
                  <a:cubicBezTo>
                    <a:pt x="-10612" y="39904"/>
                    <a:pt x="48631" y="4257"/>
                    <a:pt x="96131" y="0"/>
                  </a:cubicBezTo>
                  <a:cubicBezTo>
                    <a:pt x="310742" y="-3093"/>
                    <a:pt x="485945" y="803"/>
                    <a:pt x="688458" y="0"/>
                  </a:cubicBezTo>
                  <a:cubicBezTo>
                    <a:pt x="890971" y="-803"/>
                    <a:pt x="1114072" y="19783"/>
                    <a:pt x="1280786" y="0"/>
                  </a:cubicBezTo>
                  <a:cubicBezTo>
                    <a:pt x="1447500" y="-19783"/>
                    <a:pt x="1716277" y="34185"/>
                    <a:pt x="1873113" y="0"/>
                  </a:cubicBezTo>
                  <a:cubicBezTo>
                    <a:pt x="2029949" y="-34185"/>
                    <a:pt x="2244527" y="23485"/>
                    <a:pt x="2498968" y="0"/>
                  </a:cubicBezTo>
                  <a:cubicBezTo>
                    <a:pt x="2753410" y="-23485"/>
                    <a:pt x="3153957" y="24836"/>
                    <a:pt x="3448927" y="0"/>
                  </a:cubicBezTo>
                  <a:cubicBezTo>
                    <a:pt x="3514463" y="6400"/>
                    <a:pt x="3535715" y="44706"/>
                    <a:pt x="3545058" y="96131"/>
                  </a:cubicBezTo>
                  <a:cubicBezTo>
                    <a:pt x="3557692" y="178573"/>
                    <a:pt x="3502318" y="384324"/>
                    <a:pt x="3545058" y="480643"/>
                  </a:cubicBezTo>
                  <a:cubicBezTo>
                    <a:pt x="3549325" y="521047"/>
                    <a:pt x="3492872" y="581268"/>
                    <a:pt x="3448927" y="576774"/>
                  </a:cubicBezTo>
                  <a:cubicBezTo>
                    <a:pt x="3288584" y="614035"/>
                    <a:pt x="3152018" y="563756"/>
                    <a:pt x="2990712" y="576774"/>
                  </a:cubicBezTo>
                  <a:cubicBezTo>
                    <a:pt x="2829407" y="589792"/>
                    <a:pt x="2679171" y="539943"/>
                    <a:pt x="2398384" y="576774"/>
                  </a:cubicBezTo>
                  <a:cubicBezTo>
                    <a:pt x="2117597" y="613605"/>
                    <a:pt x="2066972" y="559516"/>
                    <a:pt x="1906641" y="576774"/>
                  </a:cubicBezTo>
                  <a:cubicBezTo>
                    <a:pt x="1746310" y="594032"/>
                    <a:pt x="1524709" y="549960"/>
                    <a:pt x="1414897" y="576774"/>
                  </a:cubicBezTo>
                  <a:cubicBezTo>
                    <a:pt x="1305085" y="603588"/>
                    <a:pt x="937421" y="501787"/>
                    <a:pt x="789042" y="576774"/>
                  </a:cubicBezTo>
                  <a:cubicBezTo>
                    <a:pt x="640663" y="651761"/>
                    <a:pt x="353707" y="521177"/>
                    <a:pt x="96131" y="576774"/>
                  </a:cubicBezTo>
                  <a:cubicBezTo>
                    <a:pt x="48192" y="587358"/>
                    <a:pt x="-8858" y="527621"/>
                    <a:pt x="0" y="480643"/>
                  </a:cubicBezTo>
                  <a:cubicBezTo>
                    <a:pt x="-14439" y="349945"/>
                    <a:pt x="21005" y="199522"/>
                    <a:pt x="0" y="96131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86319" y="746463"/>
              <a:ext cx="10536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Tính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: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椭圆 42">
            <a:extLst>
              <a:ext uri="{FF2B5EF4-FFF2-40B4-BE49-F238E27FC236}">
                <a16:creationId xmlns:a16="http://schemas.microsoft.com/office/drawing/2014/main" id="{FE657975-D91E-4EA4-91D7-0029317882D6}"/>
              </a:ext>
            </a:extLst>
          </p:cNvPr>
          <p:cNvSpPr/>
          <p:nvPr/>
        </p:nvSpPr>
        <p:spPr>
          <a:xfrm>
            <a:off x="916076" y="8131"/>
            <a:ext cx="809873" cy="809873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1</a:t>
            </a:r>
            <a:endParaRPr lang="zh-CN" altLang="en-US" sz="4400" b="1" dirty="0"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2635" y="1043701"/>
            <a:ext cx="3702284" cy="999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11 –  1  –  5 =  . . . </a:t>
            </a:r>
            <a:endParaRPr kumimoji="0" lang="en-US" sz="3600" b="0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88295" y="1205554"/>
            <a:ext cx="596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5949" y="1164946"/>
            <a:ext cx="756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</a:p>
        </p:txBody>
      </p:sp>
      <p:sp>
        <p:nvSpPr>
          <p:cNvPr id="22" name="Rounded Rectangle 16">
            <a:extLst>
              <a:ext uri="{FF2B5EF4-FFF2-40B4-BE49-F238E27FC236}">
                <a16:creationId xmlns:a16="http://schemas.microsoft.com/office/drawing/2014/main" id="{59BBFDCB-3579-41FB-89C1-4D01D31C0FEC}"/>
              </a:ext>
            </a:extLst>
          </p:cNvPr>
          <p:cNvSpPr/>
          <p:nvPr/>
        </p:nvSpPr>
        <p:spPr>
          <a:xfrm>
            <a:off x="2822635" y="2205000"/>
            <a:ext cx="3702284" cy="999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11 –  1  –  6 =  . . . </a:t>
            </a:r>
            <a:endParaRPr kumimoji="0" lang="en-US" sz="3600" b="0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3B0CE1-EC37-4309-BDFB-3260DB136DB6}"/>
              </a:ext>
            </a:extLst>
          </p:cNvPr>
          <p:cNvSpPr/>
          <p:nvPr/>
        </p:nvSpPr>
        <p:spPr>
          <a:xfrm>
            <a:off x="5588294" y="2335590"/>
            <a:ext cx="596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4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FE10D2-0D94-457F-87A3-4F26B3A45D58}"/>
              </a:ext>
            </a:extLst>
          </p:cNvPr>
          <p:cNvSpPr txBox="1"/>
          <p:nvPr/>
        </p:nvSpPr>
        <p:spPr>
          <a:xfrm>
            <a:off x="1725949" y="2248584"/>
            <a:ext cx="756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c)</a:t>
            </a:r>
          </a:p>
        </p:txBody>
      </p:sp>
      <p:sp>
        <p:nvSpPr>
          <p:cNvPr id="28" name="Rounded Rectangle 16">
            <a:extLst>
              <a:ext uri="{FF2B5EF4-FFF2-40B4-BE49-F238E27FC236}">
                <a16:creationId xmlns:a16="http://schemas.microsoft.com/office/drawing/2014/main" id="{3B0331B5-7D8B-48FB-9054-D8772E12FF80}"/>
              </a:ext>
            </a:extLst>
          </p:cNvPr>
          <p:cNvSpPr/>
          <p:nvPr/>
        </p:nvSpPr>
        <p:spPr>
          <a:xfrm>
            <a:off x="2822635" y="3485952"/>
            <a:ext cx="3702284" cy="999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11 –  1  –  8 =  . . . </a:t>
            </a:r>
            <a:endParaRPr kumimoji="0" lang="en-US" sz="3600" b="0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9767B09-0BA0-47AD-8834-9CC5D71CCB58}"/>
              </a:ext>
            </a:extLst>
          </p:cNvPr>
          <p:cNvSpPr/>
          <p:nvPr/>
        </p:nvSpPr>
        <p:spPr>
          <a:xfrm>
            <a:off x="5588295" y="3647805"/>
            <a:ext cx="596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2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7BF4410-15B7-4F13-9B78-ADA59E7F5917}"/>
              </a:ext>
            </a:extLst>
          </p:cNvPr>
          <p:cNvSpPr txBox="1"/>
          <p:nvPr/>
        </p:nvSpPr>
        <p:spPr>
          <a:xfrm>
            <a:off x="1725949" y="3607197"/>
            <a:ext cx="756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112850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963285E-CE95-4900-89EA-C3184C72F1AD}"/>
              </a:ext>
            </a:extLst>
          </p:cNvPr>
          <p:cNvGrpSpPr/>
          <p:nvPr/>
        </p:nvGrpSpPr>
        <p:grpSpPr>
          <a:xfrm>
            <a:off x="457200" y="457200"/>
            <a:ext cx="3127248" cy="646331"/>
            <a:chOff x="1261872" y="1316736"/>
            <a:chExt cx="3127248" cy="64633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D241D12-0C1A-444A-B703-19B270961663}"/>
                </a:ext>
              </a:extLst>
            </p:cNvPr>
            <p:cNvSpPr/>
            <p:nvPr/>
          </p:nvSpPr>
          <p:spPr>
            <a:xfrm>
              <a:off x="1261872" y="1316736"/>
              <a:ext cx="640080" cy="64633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15AD04F-9E3C-4E9B-8498-5EB31D1E87A9}"/>
                </a:ext>
              </a:extLst>
            </p:cNvPr>
            <p:cNvSpPr txBox="1"/>
            <p:nvPr/>
          </p:nvSpPr>
          <p:spPr>
            <a:xfrm>
              <a:off x="1371600" y="1316736"/>
              <a:ext cx="30175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nhẩm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9773D91-8AFC-4787-A844-B61B47D6B2FB}"/>
              </a:ext>
            </a:extLst>
          </p:cNvPr>
          <p:cNvSpPr txBox="1"/>
          <p:nvPr/>
        </p:nvSpPr>
        <p:spPr>
          <a:xfrm>
            <a:off x="1161288" y="1545336"/>
            <a:ext cx="6821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 – 3 			11 – 8           11 – 6 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 – 7			11 – 4 		   11 – 9 </a:t>
            </a:r>
          </a:p>
        </p:txBody>
      </p:sp>
    </p:spTree>
    <p:extLst>
      <p:ext uri="{BB962C8B-B14F-4D97-AF65-F5344CB8AC3E}">
        <p14:creationId xmlns:p14="http://schemas.microsoft.com/office/powerpoint/2010/main" val="166105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F3927E8C-ABA5-46C1-98F4-CE8E8FF2F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90" y="528107"/>
            <a:ext cx="7126258" cy="417815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327262" y="158846"/>
            <a:ext cx="2793767" cy="738521"/>
            <a:chOff x="2421141" y="730782"/>
            <a:chExt cx="1466967" cy="738521"/>
          </a:xfrm>
        </p:grpSpPr>
        <p:sp>
          <p:nvSpPr>
            <p:cNvPr id="7" name="Rectangle: Rounded Corners 43">
              <a:extLst>
                <a:ext uri="{FF2B5EF4-FFF2-40B4-BE49-F238E27FC236}">
                  <a16:creationId xmlns:a16="http://schemas.microsoft.com/office/drawing/2014/main" id="{9D645240-D005-4810-AC9C-C05A048A4394}"/>
                </a:ext>
              </a:extLst>
            </p:cNvPr>
            <p:cNvSpPr/>
            <p:nvPr/>
          </p:nvSpPr>
          <p:spPr>
            <a:xfrm>
              <a:off x="2421141" y="730782"/>
              <a:ext cx="1466967" cy="738521"/>
            </a:xfrm>
            <a:custGeom>
              <a:avLst/>
              <a:gdLst>
                <a:gd name="connsiteX0" fmla="*/ 0 w 3545058"/>
                <a:gd name="connsiteY0" fmla="*/ 96131 h 576774"/>
                <a:gd name="connsiteX1" fmla="*/ 96131 w 3545058"/>
                <a:gd name="connsiteY1" fmla="*/ 0 h 576774"/>
                <a:gd name="connsiteX2" fmla="*/ 721986 w 3545058"/>
                <a:gd name="connsiteY2" fmla="*/ 0 h 576774"/>
                <a:gd name="connsiteX3" fmla="*/ 1280786 w 3545058"/>
                <a:gd name="connsiteY3" fmla="*/ 0 h 576774"/>
                <a:gd name="connsiteX4" fmla="*/ 1839585 w 3545058"/>
                <a:gd name="connsiteY4" fmla="*/ 0 h 576774"/>
                <a:gd name="connsiteX5" fmla="*/ 2297800 w 3545058"/>
                <a:gd name="connsiteY5" fmla="*/ 0 h 576774"/>
                <a:gd name="connsiteX6" fmla="*/ 2789544 w 3545058"/>
                <a:gd name="connsiteY6" fmla="*/ 0 h 576774"/>
                <a:gd name="connsiteX7" fmla="*/ 3448927 w 3545058"/>
                <a:gd name="connsiteY7" fmla="*/ 0 h 576774"/>
                <a:gd name="connsiteX8" fmla="*/ 3545058 w 3545058"/>
                <a:gd name="connsiteY8" fmla="*/ 96131 h 576774"/>
                <a:gd name="connsiteX9" fmla="*/ 3545058 w 3545058"/>
                <a:gd name="connsiteY9" fmla="*/ 480643 h 576774"/>
                <a:gd name="connsiteX10" fmla="*/ 3448927 w 3545058"/>
                <a:gd name="connsiteY10" fmla="*/ 576774 h 576774"/>
                <a:gd name="connsiteX11" fmla="*/ 2890128 w 3545058"/>
                <a:gd name="connsiteY11" fmla="*/ 576774 h 576774"/>
                <a:gd name="connsiteX12" fmla="*/ 2264272 w 3545058"/>
                <a:gd name="connsiteY12" fmla="*/ 576774 h 576774"/>
                <a:gd name="connsiteX13" fmla="*/ 1772529 w 3545058"/>
                <a:gd name="connsiteY13" fmla="*/ 576774 h 576774"/>
                <a:gd name="connsiteX14" fmla="*/ 1180202 w 3545058"/>
                <a:gd name="connsiteY14" fmla="*/ 576774 h 576774"/>
                <a:gd name="connsiteX15" fmla="*/ 688458 w 3545058"/>
                <a:gd name="connsiteY15" fmla="*/ 576774 h 576774"/>
                <a:gd name="connsiteX16" fmla="*/ 96131 w 3545058"/>
                <a:gd name="connsiteY16" fmla="*/ 576774 h 576774"/>
                <a:gd name="connsiteX17" fmla="*/ 0 w 3545058"/>
                <a:gd name="connsiteY17" fmla="*/ 480643 h 576774"/>
                <a:gd name="connsiteX18" fmla="*/ 0 w 3545058"/>
                <a:gd name="connsiteY18" fmla="*/ 96131 h 57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45058" h="576774" fill="none" extrusionOk="0">
                  <a:moveTo>
                    <a:pt x="0" y="96131"/>
                  </a:moveTo>
                  <a:cubicBezTo>
                    <a:pt x="8469" y="51660"/>
                    <a:pt x="47925" y="5020"/>
                    <a:pt x="96131" y="0"/>
                  </a:cubicBezTo>
                  <a:cubicBezTo>
                    <a:pt x="328807" y="-58924"/>
                    <a:pt x="426981" y="48115"/>
                    <a:pt x="721986" y="0"/>
                  </a:cubicBezTo>
                  <a:cubicBezTo>
                    <a:pt x="1016992" y="-48115"/>
                    <a:pt x="1017421" y="32492"/>
                    <a:pt x="1280786" y="0"/>
                  </a:cubicBezTo>
                  <a:cubicBezTo>
                    <a:pt x="1544151" y="-32492"/>
                    <a:pt x="1605561" y="33355"/>
                    <a:pt x="1839585" y="0"/>
                  </a:cubicBezTo>
                  <a:cubicBezTo>
                    <a:pt x="2073609" y="-33355"/>
                    <a:pt x="2202420" y="36480"/>
                    <a:pt x="2297800" y="0"/>
                  </a:cubicBezTo>
                  <a:cubicBezTo>
                    <a:pt x="2393180" y="-36480"/>
                    <a:pt x="2628824" y="15384"/>
                    <a:pt x="2789544" y="0"/>
                  </a:cubicBezTo>
                  <a:cubicBezTo>
                    <a:pt x="2950264" y="-15384"/>
                    <a:pt x="3266356" y="30402"/>
                    <a:pt x="3448927" y="0"/>
                  </a:cubicBezTo>
                  <a:cubicBezTo>
                    <a:pt x="3497003" y="8190"/>
                    <a:pt x="3554289" y="53047"/>
                    <a:pt x="3545058" y="96131"/>
                  </a:cubicBezTo>
                  <a:cubicBezTo>
                    <a:pt x="3582194" y="223006"/>
                    <a:pt x="3500532" y="304039"/>
                    <a:pt x="3545058" y="480643"/>
                  </a:cubicBezTo>
                  <a:cubicBezTo>
                    <a:pt x="3557281" y="525022"/>
                    <a:pt x="3510681" y="570867"/>
                    <a:pt x="3448927" y="576774"/>
                  </a:cubicBezTo>
                  <a:cubicBezTo>
                    <a:pt x="3265199" y="626351"/>
                    <a:pt x="3153732" y="516119"/>
                    <a:pt x="2890128" y="576774"/>
                  </a:cubicBezTo>
                  <a:cubicBezTo>
                    <a:pt x="2626524" y="637429"/>
                    <a:pt x="2543795" y="514245"/>
                    <a:pt x="2264272" y="576774"/>
                  </a:cubicBezTo>
                  <a:cubicBezTo>
                    <a:pt x="1984749" y="639303"/>
                    <a:pt x="1936652" y="544973"/>
                    <a:pt x="1772529" y="576774"/>
                  </a:cubicBezTo>
                  <a:cubicBezTo>
                    <a:pt x="1608406" y="608575"/>
                    <a:pt x="1319332" y="525552"/>
                    <a:pt x="1180202" y="576774"/>
                  </a:cubicBezTo>
                  <a:cubicBezTo>
                    <a:pt x="1041072" y="627996"/>
                    <a:pt x="850449" y="572313"/>
                    <a:pt x="688458" y="576774"/>
                  </a:cubicBezTo>
                  <a:cubicBezTo>
                    <a:pt x="526467" y="581235"/>
                    <a:pt x="364897" y="548993"/>
                    <a:pt x="96131" y="576774"/>
                  </a:cubicBezTo>
                  <a:cubicBezTo>
                    <a:pt x="31053" y="579273"/>
                    <a:pt x="-212" y="543239"/>
                    <a:pt x="0" y="480643"/>
                  </a:cubicBezTo>
                  <a:cubicBezTo>
                    <a:pt x="-2852" y="366264"/>
                    <a:pt x="31056" y="237213"/>
                    <a:pt x="0" y="96131"/>
                  </a:cubicBezTo>
                  <a:close/>
                </a:path>
                <a:path w="3545058" h="576774" stroke="0" extrusionOk="0">
                  <a:moveTo>
                    <a:pt x="0" y="96131"/>
                  </a:moveTo>
                  <a:cubicBezTo>
                    <a:pt x="-10612" y="39904"/>
                    <a:pt x="48631" y="4257"/>
                    <a:pt x="96131" y="0"/>
                  </a:cubicBezTo>
                  <a:cubicBezTo>
                    <a:pt x="310742" y="-3093"/>
                    <a:pt x="485945" y="803"/>
                    <a:pt x="688458" y="0"/>
                  </a:cubicBezTo>
                  <a:cubicBezTo>
                    <a:pt x="890971" y="-803"/>
                    <a:pt x="1114072" y="19783"/>
                    <a:pt x="1280786" y="0"/>
                  </a:cubicBezTo>
                  <a:cubicBezTo>
                    <a:pt x="1447500" y="-19783"/>
                    <a:pt x="1716277" y="34185"/>
                    <a:pt x="1873113" y="0"/>
                  </a:cubicBezTo>
                  <a:cubicBezTo>
                    <a:pt x="2029949" y="-34185"/>
                    <a:pt x="2244527" y="23485"/>
                    <a:pt x="2498968" y="0"/>
                  </a:cubicBezTo>
                  <a:cubicBezTo>
                    <a:pt x="2753410" y="-23485"/>
                    <a:pt x="3153957" y="24836"/>
                    <a:pt x="3448927" y="0"/>
                  </a:cubicBezTo>
                  <a:cubicBezTo>
                    <a:pt x="3514463" y="6400"/>
                    <a:pt x="3535715" y="44706"/>
                    <a:pt x="3545058" y="96131"/>
                  </a:cubicBezTo>
                  <a:cubicBezTo>
                    <a:pt x="3557692" y="178573"/>
                    <a:pt x="3502318" y="384324"/>
                    <a:pt x="3545058" y="480643"/>
                  </a:cubicBezTo>
                  <a:cubicBezTo>
                    <a:pt x="3549325" y="521047"/>
                    <a:pt x="3492872" y="581268"/>
                    <a:pt x="3448927" y="576774"/>
                  </a:cubicBezTo>
                  <a:cubicBezTo>
                    <a:pt x="3288584" y="614035"/>
                    <a:pt x="3152018" y="563756"/>
                    <a:pt x="2990712" y="576774"/>
                  </a:cubicBezTo>
                  <a:cubicBezTo>
                    <a:pt x="2829407" y="589792"/>
                    <a:pt x="2679171" y="539943"/>
                    <a:pt x="2398384" y="576774"/>
                  </a:cubicBezTo>
                  <a:cubicBezTo>
                    <a:pt x="2117597" y="613605"/>
                    <a:pt x="2066972" y="559516"/>
                    <a:pt x="1906641" y="576774"/>
                  </a:cubicBezTo>
                  <a:cubicBezTo>
                    <a:pt x="1746310" y="594032"/>
                    <a:pt x="1524709" y="549960"/>
                    <a:pt x="1414897" y="576774"/>
                  </a:cubicBezTo>
                  <a:cubicBezTo>
                    <a:pt x="1305085" y="603588"/>
                    <a:pt x="937421" y="501787"/>
                    <a:pt x="789042" y="576774"/>
                  </a:cubicBezTo>
                  <a:cubicBezTo>
                    <a:pt x="640663" y="651761"/>
                    <a:pt x="353707" y="521177"/>
                    <a:pt x="96131" y="576774"/>
                  </a:cubicBezTo>
                  <a:cubicBezTo>
                    <a:pt x="48192" y="587358"/>
                    <a:pt x="-8858" y="527621"/>
                    <a:pt x="0" y="480643"/>
                  </a:cubicBezTo>
                  <a:cubicBezTo>
                    <a:pt x="-14439" y="349945"/>
                    <a:pt x="21005" y="199522"/>
                    <a:pt x="0" y="96131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86319" y="746463"/>
              <a:ext cx="12576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Tính</a:t>
              </a: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nhẩm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椭圆 42">
            <a:extLst>
              <a:ext uri="{FF2B5EF4-FFF2-40B4-BE49-F238E27FC236}">
                <a16:creationId xmlns:a16="http://schemas.microsoft.com/office/drawing/2014/main" id="{FE657975-D91E-4EA4-91D7-0029317882D6}"/>
              </a:ext>
            </a:extLst>
          </p:cNvPr>
          <p:cNvSpPr/>
          <p:nvPr/>
        </p:nvSpPr>
        <p:spPr>
          <a:xfrm>
            <a:off x="2831962" y="123171"/>
            <a:ext cx="809873" cy="809873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2</a:t>
            </a:r>
            <a:endParaRPr lang="zh-CN" altLang="en-US" sz="4400" b="1" dirty="0"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 rot="19295585">
            <a:off x="2756986" y="1193396"/>
            <a:ext cx="1237480" cy="3352581"/>
          </a:xfrm>
          <a:prstGeom prst="ellipse">
            <a:avLst/>
          </a:prstGeom>
          <a:solidFill>
            <a:srgbClr val="FFFF99"/>
          </a:solidFill>
          <a:ln w="12700" cap="flat" cmpd="sng" algn="ctr">
            <a:solidFill>
              <a:srgbClr val="FFC000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64090" y="1591201"/>
            <a:ext cx="21130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11 -  3</a:t>
            </a:r>
            <a:endParaRPr lang="en-US" sz="72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28123" y="2976125"/>
            <a:ext cx="5698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kern="0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61427" y="2976125"/>
            <a:ext cx="5698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kern="0" dirty="0">
                <a:solidFill>
                  <a:srgbClr val="4472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813024" y="2480543"/>
            <a:ext cx="1043699" cy="642538"/>
            <a:chOff x="4499057" y="2528293"/>
            <a:chExt cx="862247" cy="522396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4499057" y="2528293"/>
              <a:ext cx="405196" cy="52239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>
            <a:xfrm>
              <a:off x="4904253" y="2528293"/>
              <a:ext cx="457051" cy="50516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27" name="Rectangle 26"/>
          <p:cNvSpPr/>
          <p:nvPr/>
        </p:nvSpPr>
        <p:spPr>
          <a:xfrm>
            <a:off x="4973298" y="1645778"/>
            <a:ext cx="11320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00923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2" grpId="0"/>
      <p:bldP spid="23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>
            <a:extLst>
              <a:ext uri="{FF2B5EF4-FFF2-40B4-BE49-F238E27FC236}">
                <a16:creationId xmlns:a16="http://schemas.microsoft.com/office/drawing/2014/main" id="{0003EF7A-4E1F-4B65-A78C-0075F3C249C5}"/>
              </a:ext>
            </a:extLst>
          </p:cNvPr>
          <p:cNvSpPr/>
          <p:nvPr/>
        </p:nvSpPr>
        <p:spPr>
          <a:xfrm>
            <a:off x="583360" y="232230"/>
            <a:ext cx="8080680" cy="449287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FA7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411376" y="43806"/>
            <a:ext cx="2793767" cy="738521"/>
            <a:chOff x="2421141" y="730782"/>
            <a:chExt cx="1466967" cy="738521"/>
          </a:xfrm>
        </p:grpSpPr>
        <p:sp>
          <p:nvSpPr>
            <p:cNvPr id="14" name="Rectangle: Rounded Corners 43">
              <a:extLst>
                <a:ext uri="{FF2B5EF4-FFF2-40B4-BE49-F238E27FC236}">
                  <a16:creationId xmlns:a16="http://schemas.microsoft.com/office/drawing/2014/main" id="{9D645240-D005-4810-AC9C-C05A048A4394}"/>
                </a:ext>
              </a:extLst>
            </p:cNvPr>
            <p:cNvSpPr/>
            <p:nvPr/>
          </p:nvSpPr>
          <p:spPr>
            <a:xfrm>
              <a:off x="2421141" y="730782"/>
              <a:ext cx="1466967" cy="738521"/>
            </a:xfrm>
            <a:custGeom>
              <a:avLst/>
              <a:gdLst>
                <a:gd name="connsiteX0" fmla="*/ 0 w 3545058"/>
                <a:gd name="connsiteY0" fmla="*/ 96131 h 576774"/>
                <a:gd name="connsiteX1" fmla="*/ 96131 w 3545058"/>
                <a:gd name="connsiteY1" fmla="*/ 0 h 576774"/>
                <a:gd name="connsiteX2" fmla="*/ 721986 w 3545058"/>
                <a:gd name="connsiteY2" fmla="*/ 0 h 576774"/>
                <a:gd name="connsiteX3" fmla="*/ 1280786 w 3545058"/>
                <a:gd name="connsiteY3" fmla="*/ 0 h 576774"/>
                <a:gd name="connsiteX4" fmla="*/ 1839585 w 3545058"/>
                <a:gd name="connsiteY4" fmla="*/ 0 h 576774"/>
                <a:gd name="connsiteX5" fmla="*/ 2297800 w 3545058"/>
                <a:gd name="connsiteY5" fmla="*/ 0 h 576774"/>
                <a:gd name="connsiteX6" fmla="*/ 2789544 w 3545058"/>
                <a:gd name="connsiteY6" fmla="*/ 0 h 576774"/>
                <a:gd name="connsiteX7" fmla="*/ 3448927 w 3545058"/>
                <a:gd name="connsiteY7" fmla="*/ 0 h 576774"/>
                <a:gd name="connsiteX8" fmla="*/ 3545058 w 3545058"/>
                <a:gd name="connsiteY8" fmla="*/ 96131 h 576774"/>
                <a:gd name="connsiteX9" fmla="*/ 3545058 w 3545058"/>
                <a:gd name="connsiteY9" fmla="*/ 480643 h 576774"/>
                <a:gd name="connsiteX10" fmla="*/ 3448927 w 3545058"/>
                <a:gd name="connsiteY10" fmla="*/ 576774 h 576774"/>
                <a:gd name="connsiteX11" fmla="*/ 2890128 w 3545058"/>
                <a:gd name="connsiteY11" fmla="*/ 576774 h 576774"/>
                <a:gd name="connsiteX12" fmla="*/ 2264272 w 3545058"/>
                <a:gd name="connsiteY12" fmla="*/ 576774 h 576774"/>
                <a:gd name="connsiteX13" fmla="*/ 1772529 w 3545058"/>
                <a:gd name="connsiteY13" fmla="*/ 576774 h 576774"/>
                <a:gd name="connsiteX14" fmla="*/ 1180202 w 3545058"/>
                <a:gd name="connsiteY14" fmla="*/ 576774 h 576774"/>
                <a:gd name="connsiteX15" fmla="*/ 688458 w 3545058"/>
                <a:gd name="connsiteY15" fmla="*/ 576774 h 576774"/>
                <a:gd name="connsiteX16" fmla="*/ 96131 w 3545058"/>
                <a:gd name="connsiteY16" fmla="*/ 576774 h 576774"/>
                <a:gd name="connsiteX17" fmla="*/ 0 w 3545058"/>
                <a:gd name="connsiteY17" fmla="*/ 480643 h 576774"/>
                <a:gd name="connsiteX18" fmla="*/ 0 w 3545058"/>
                <a:gd name="connsiteY18" fmla="*/ 96131 h 57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45058" h="576774" fill="none" extrusionOk="0">
                  <a:moveTo>
                    <a:pt x="0" y="96131"/>
                  </a:moveTo>
                  <a:cubicBezTo>
                    <a:pt x="8469" y="51660"/>
                    <a:pt x="47925" y="5020"/>
                    <a:pt x="96131" y="0"/>
                  </a:cubicBezTo>
                  <a:cubicBezTo>
                    <a:pt x="328807" y="-58924"/>
                    <a:pt x="426981" y="48115"/>
                    <a:pt x="721986" y="0"/>
                  </a:cubicBezTo>
                  <a:cubicBezTo>
                    <a:pt x="1016992" y="-48115"/>
                    <a:pt x="1017421" y="32492"/>
                    <a:pt x="1280786" y="0"/>
                  </a:cubicBezTo>
                  <a:cubicBezTo>
                    <a:pt x="1544151" y="-32492"/>
                    <a:pt x="1605561" y="33355"/>
                    <a:pt x="1839585" y="0"/>
                  </a:cubicBezTo>
                  <a:cubicBezTo>
                    <a:pt x="2073609" y="-33355"/>
                    <a:pt x="2202420" y="36480"/>
                    <a:pt x="2297800" y="0"/>
                  </a:cubicBezTo>
                  <a:cubicBezTo>
                    <a:pt x="2393180" y="-36480"/>
                    <a:pt x="2628824" y="15384"/>
                    <a:pt x="2789544" y="0"/>
                  </a:cubicBezTo>
                  <a:cubicBezTo>
                    <a:pt x="2950264" y="-15384"/>
                    <a:pt x="3266356" y="30402"/>
                    <a:pt x="3448927" y="0"/>
                  </a:cubicBezTo>
                  <a:cubicBezTo>
                    <a:pt x="3497003" y="8190"/>
                    <a:pt x="3554289" y="53047"/>
                    <a:pt x="3545058" y="96131"/>
                  </a:cubicBezTo>
                  <a:cubicBezTo>
                    <a:pt x="3582194" y="223006"/>
                    <a:pt x="3500532" y="304039"/>
                    <a:pt x="3545058" y="480643"/>
                  </a:cubicBezTo>
                  <a:cubicBezTo>
                    <a:pt x="3557281" y="525022"/>
                    <a:pt x="3510681" y="570867"/>
                    <a:pt x="3448927" y="576774"/>
                  </a:cubicBezTo>
                  <a:cubicBezTo>
                    <a:pt x="3265199" y="626351"/>
                    <a:pt x="3153732" y="516119"/>
                    <a:pt x="2890128" y="576774"/>
                  </a:cubicBezTo>
                  <a:cubicBezTo>
                    <a:pt x="2626524" y="637429"/>
                    <a:pt x="2543795" y="514245"/>
                    <a:pt x="2264272" y="576774"/>
                  </a:cubicBezTo>
                  <a:cubicBezTo>
                    <a:pt x="1984749" y="639303"/>
                    <a:pt x="1936652" y="544973"/>
                    <a:pt x="1772529" y="576774"/>
                  </a:cubicBezTo>
                  <a:cubicBezTo>
                    <a:pt x="1608406" y="608575"/>
                    <a:pt x="1319332" y="525552"/>
                    <a:pt x="1180202" y="576774"/>
                  </a:cubicBezTo>
                  <a:cubicBezTo>
                    <a:pt x="1041072" y="627996"/>
                    <a:pt x="850449" y="572313"/>
                    <a:pt x="688458" y="576774"/>
                  </a:cubicBezTo>
                  <a:cubicBezTo>
                    <a:pt x="526467" y="581235"/>
                    <a:pt x="364897" y="548993"/>
                    <a:pt x="96131" y="576774"/>
                  </a:cubicBezTo>
                  <a:cubicBezTo>
                    <a:pt x="31053" y="579273"/>
                    <a:pt x="-212" y="543239"/>
                    <a:pt x="0" y="480643"/>
                  </a:cubicBezTo>
                  <a:cubicBezTo>
                    <a:pt x="-2852" y="366264"/>
                    <a:pt x="31056" y="237213"/>
                    <a:pt x="0" y="96131"/>
                  </a:cubicBezTo>
                  <a:close/>
                </a:path>
                <a:path w="3545058" h="576774" stroke="0" extrusionOk="0">
                  <a:moveTo>
                    <a:pt x="0" y="96131"/>
                  </a:moveTo>
                  <a:cubicBezTo>
                    <a:pt x="-10612" y="39904"/>
                    <a:pt x="48631" y="4257"/>
                    <a:pt x="96131" y="0"/>
                  </a:cubicBezTo>
                  <a:cubicBezTo>
                    <a:pt x="310742" y="-3093"/>
                    <a:pt x="485945" y="803"/>
                    <a:pt x="688458" y="0"/>
                  </a:cubicBezTo>
                  <a:cubicBezTo>
                    <a:pt x="890971" y="-803"/>
                    <a:pt x="1114072" y="19783"/>
                    <a:pt x="1280786" y="0"/>
                  </a:cubicBezTo>
                  <a:cubicBezTo>
                    <a:pt x="1447500" y="-19783"/>
                    <a:pt x="1716277" y="34185"/>
                    <a:pt x="1873113" y="0"/>
                  </a:cubicBezTo>
                  <a:cubicBezTo>
                    <a:pt x="2029949" y="-34185"/>
                    <a:pt x="2244527" y="23485"/>
                    <a:pt x="2498968" y="0"/>
                  </a:cubicBezTo>
                  <a:cubicBezTo>
                    <a:pt x="2753410" y="-23485"/>
                    <a:pt x="3153957" y="24836"/>
                    <a:pt x="3448927" y="0"/>
                  </a:cubicBezTo>
                  <a:cubicBezTo>
                    <a:pt x="3514463" y="6400"/>
                    <a:pt x="3535715" y="44706"/>
                    <a:pt x="3545058" y="96131"/>
                  </a:cubicBezTo>
                  <a:cubicBezTo>
                    <a:pt x="3557692" y="178573"/>
                    <a:pt x="3502318" y="384324"/>
                    <a:pt x="3545058" y="480643"/>
                  </a:cubicBezTo>
                  <a:cubicBezTo>
                    <a:pt x="3549325" y="521047"/>
                    <a:pt x="3492872" y="581268"/>
                    <a:pt x="3448927" y="576774"/>
                  </a:cubicBezTo>
                  <a:cubicBezTo>
                    <a:pt x="3288584" y="614035"/>
                    <a:pt x="3152018" y="563756"/>
                    <a:pt x="2990712" y="576774"/>
                  </a:cubicBezTo>
                  <a:cubicBezTo>
                    <a:pt x="2829407" y="589792"/>
                    <a:pt x="2679171" y="539943"/>
                    <a:pt x="2398384" y="576774"/>
                  </a:cubicBezTo>
                  <a:cubicBezTo>
                    <a:pt x="2117597" y="613605"/>
                    <a:pt x="2066972" y="559516"/>
                    <a:pt x="1906641" y="576774"/>
                  </a:cubicBezTo>
                  <a:cubicBezTo>
                    <a:pt x="1746310" y="594032"/>
                    <a:pt x="1524709" y="549960"/>
                    <a:pt x="1414897" y="576774"/>
                  </a:cubicBezTo>
                  <a:cubicBezTo>
                    <a:pt x="1305085" y="603588"/>
                    <a:pt x="937421" y="501787"/>
                    <a:pt x="789042" y="576774"/>
                  </a:cubicBezTo>
                  <a:cubicBezTo>
                    <a:pt x="640663" y="651761"/>
                    <a:pt x="353707" y="521177"/>
                    <a:pt x="96131" y="576774"/>
                  </a:cubicBezTo>
                  <a:cubicBezTo>
                    <a:pt x="48192" y="587358"/>
                    <a:pt x="-8858" y="527621"/>
                    <a:pt x="0" y="480643"/>
                  </a:cubicBezTo>
                  <a:cubicBezTo>
                    <a:pt x="-14439" y="349945"/>
                    <a:pt x="21005" y="199522"/>
                    <a:pt x="0" y="96131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86319" y="746463"/>
              <a:ext cx="12576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Tính</a:t>
              </a: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nhẩm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椭圆 42">
            <a:extLst>
              <a:ext uri="{FF2B5EF4-FFF2-40B4-BE49-F238E27FC236}">
                <a16:creationId xmlns:a16="http://schemas.microsoft.com/office/drawing/2014/main" id="{FE657975-D91E-4EA4-91D7-0029317882D6}"/>
              </a:ext>
            </a:extLst>
          </p:cNvPr>
          <p:cNvSpPr/>
          <p:nvPr/>
        </p:nvSpPr>
        <p:spPr>
          <a:xfrm>
            <a:off x="916076" y="8131"/>
            <a:ext cx="809873" cy="809873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2</a:t>
            </a:r>
            <a:endParaRPr lang="zh-CN" altLang="en-US" sz="4400" b="1" dirty="0"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64557" y="896962"/>
            <a:ext cx="1467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11 -  3</a:t>
            </a:r>
            <a:endParaRPr lang="en-US" sz="4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47468" y="896962"/>
            <a:ext cx="1467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11 -  8</a:t>
            </a:r>
            <a:endParaRPr lang="en-US" sz="4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11920" y="1976312"/>
            <a:ext cx="1467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11 -  7</a:t>
            </a:r>
            <a:endParaRPr lang="en-US" sz="4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37183" y="1957219"/>
            <a:ext cx="1467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11 -  4</a:t>
            </a:r>
            <a:endParaRPr lang="en-US" sz="4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51474" y="898655"/>
            <a:ext cx="8146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US" sz="4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61350" y="896962"/>
            <a:ext cx="8146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4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611219" y="1978005"/>
            <a:ext cx="8146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sz="4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203883" y="1970282"/>
            <a:ext cx="8146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en-US" sz="4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387460" y="2856742"/>
            <a:ext cx="1467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11 -  6</a:t>
            </a:r>
            <a:endParaRPr lang="en-US" sz="4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377175" y="3916999"/>
            <a:ext cx="1467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11 -  9</a:t>
            </a:r>
            <a:endParaRPr lang="en-US" sz="4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915856" y="2856742"/>
            <a:ext cx="8146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US" sz="4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958389" y="3930062"/>
            <a:ext cx="8146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4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92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7" grpId="0"/>
      <p:bldP spid="28" grpId="0"/>
      <p:bldP spid="29" grpId="0"/>
      <p:bldP spid="30" grpId="0"/>
      <p:bldP spid="31" grpId="0"/>
      <p:bldP spid="37" grpId="0"/>
      <p:bldP spid="38" grpId="0"/>
      <p:bldP spid="39" grpId="0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" descr="Green Lotus Leaf Cartoon Illustration Lotus Illustration Lotus Flower, Lotus,  Lotus Flower, Lotus Leaf Imagem PNG e PSD Para Download Gratuit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78906" l="10000" r="657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090" b="29550"/>
          <a:stretch/>
        </p:blipFill>
        <p:spPr bwMode="auto">
          <a:xfrm flipH="1">
            <a:off x="1003252" y="2203293"/>
            <a:ext cx="1226589" cy="125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485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780" b="50263"/>
          <a:stretch/>
        </p:blipFill>
        <p:spPr>
          <a:xfrm>
            <a:off x="6149395" y="2761758"/>
            <a:ext cx="1615488" cy="697154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748858" y="2729872"/>
            <a:ext cx="4245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n w="6600">
                  <a:solidFill>
                    <a:srgbClr val="FFFFCC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485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780" b="50263"/>
          <a:stretch/>
        </p:blipFill>
        <p:spPr>
          <a:xfrm>
            <a:off x="1967002" y="3687742"/>
            <a:ext cx="1757818" cy="75857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485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780" b="50263"/>
          <a:stretch/>
        </p:blipFill>
        <p:spPr>
          <a:xfrm>
            <a:off x="1432786" y="3048868"/>
            <a:ext cx="1410473" cy="60868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485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780" b="50263"/>
          <a:stretch/>
        </p:blipFill>
        <p:spPr>
          <a:xfrm>
            <a:off x="3825376" y="3760997"/>
            <a:ext cx="1955768" cy="844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485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780" b="50263"/>
          <a:stretch/>
        </p:blipFill>
        <p:spPr>
          <a:xfrm>
            <a:off x="5915364" y="3842922"/>
            <a:ext cx="1615488" cy="697154"/>
          </a:xfrm>
          <a:prstGeom prst="rect">
            <a:avLst/>
          </a:prstGeom>
        </p:spPr>
      </p:pic>
      <p:pic>
        <p:nvPicPr>
          <p:cNvPr id="38" name="Picture 4" descr="Green Lotus Leaf Cartoon Illustration Lotus Illustration Lotus Flower, Lotus,  Lotus Flower, Lotus Leaf Imagem PNG e PSD Para Download Gratuit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78906" l="10000" r="657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090" b="29550"/>
          <a:stretch/>
        </p:blipFill>
        <p:spPr bwMode="auto">
          <a:xfrm>
            <a:off x="3701209" y="3046810"/>
            <a:ext cx="1226589" cy="125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42174" y="3020152"/>
            <a:ext cx="4245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n w="6600">
                  <a:solidFill>
                    <a:srgbClr val="FFFFCC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02720" y="3707070"/>
            <a:ext cx="4245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n w="6600">
                  <a:solidFill>
                    <a:srgbClr val="FFFFCC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552157" y="3844131"/>
            <a:ext cx="4245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n w="6600">
                  <a:solidFill>
                    <a:srgbClr val="FFFFCC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451583" y="3822510"/>
            <a:ext cx="4245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n w="6600">
                  <a:solidFill>
                    <a:srgbClr val="FFFFCC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5049" b="93010" l="2593" r="29352">
                        <a14:foregroundMark x1="9074" y1="77573" x2="10093" y2="79417"/>
                        <a14:foregroundMark x1="7500" y1="75922" x2="8241" y2="76893"/>
                        <a14:foregroundMark x1="13333" y1="77864" x2="13796" y2="80680"/>
                      </a14:backgroundRemoval>
                    </a14:imgEffect>
                  </a14:imgLayer>
                </a14:imgProps>
              </a:ext>
            </a:extLst>
          </a:blip>
          <a:srcRect t="72524" r="73240" b="5486"/>
          <a:stretch/>
        </p:blipFill>
        <p:spPr>
          <a:xfrm>
            <a:off x="7441648" y="2246148"/>
            <a:ext cx="873690" cy="6847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5049" b="93010" l="2593" r="29352">
                        <a14:foregroundMark x1="9074" y1="77573" x2="10093" y2="79417"/>
                        <a14:foregroundMark x1="7500" y1="75922" x2="8241" y2="76893"/>
                        <a14:foregroundMark x1="13333" y1="77864" x2="13796" y2="80680"/>
                      </a14:backgroundRemoval>
                    </a14:imgEffect>
                  </a14:imgLayer>
                </a14:imgProps>
              </a:ext>
            </a:extLst>
          </a:blip>
          <a:srcRect t="72524" r="73240" b="5486"/>
          <a:stretch/>
        </p:blipFill>
        <p:spPr>
          <a:xfrm>
            <a:off x="7792033" y="3043283"/>
            <a:ext cx="1351967" cy="105958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820205" y="298411"/>
            <a:ext cx="1291291" cy="1359531"/>
            <a:chOff x="2724449" y="2004331"/>
            <a:chExt cx="1291291" cy="1359531"/>
          </a:xfrm>
        </p:grpSpPr>
        <p:sp>
          <p:nvSpPr>
            <p:cNvPr id="8" name="Rounded Rectangle 7"/>
            <p:cNvSpPr/>
            <p:nvPr/>
          </p:nvSpPr>
          <p:spPr>
            <a:xfrm>
              <a:off x="2724449" y="2814218"/>
              <a:ext cx="1291291" cy="54964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2600" dirty="0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11 –  4</a:t>
              </a:r>
              <a:endParaRPr kumimoji="0" lang="en-US" sz="26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58519" b="90000" l="36500" r="62000">
                          <a14:foregroundMark x1="46100" y1="77130" x2="48500" y2="79074"/>
                          <a14:foregroundMark x1="53800" y1="76667" x2="54100" y2="78796"/>
                        </a14:backgroundRemoval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68" t="58849" r="32444" b="6380"/>
            <a:stretch/>
          </p:blipFill>
          <p:spPr>
            <a:xfrm>
              <a:off x="2852399" y="2004331"/>
              <a:ext cx="1094385" cy="1198612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4220356" y="425546"/>
            <a:ext cx="1291291" cy="1359531"/>
            <a:chOff x="2724449" y="2004331"/>
            <a:chExt cx="1291291" cy="1359531"/>
          </a:xfrm>
        </p:grpSpPr>
        <p:sp>
          <p:nvSpPr>
            <p:cNvPr id="23" name="Rounded Rectangle 22"/>
            <p:cNvSpPr/>
            <p:nvPr/>
          </p:nvSpPr>
          <p:spPr>
            <a:xfrm>
              <a:off x="2724449" y="2814218"/>
              <a:ext cx="1291291" cy="54964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2600" dirty="0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11 –  7</a:t>
              </a:r>
              <a:endParaRPr kumimoji="0" lang="en-US" sz="26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58519" b="90000" l="36500" r="62000">
                          <a14:foregroundMark x1="46100" y1="77130" x2="48500" y2="79074"/>
                          <a14:foregroundMark x1="53800" y1="76667" x2="54100" y2="78796"/>
                        </a14:backgroundRemoval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68" t="58849" r="32444" b="6380"/>
            <a:stretch/>
          </p:blipFill>
          <p:spPr>
            <a:xfrm>
              <a:off x="2852399" y="2004331"/>
              <a:ext cx="1094385" cy="1198612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6115940" y="889277"/>
            <a:ext cx="1291291" cy="1359531"/>
            <a:chOff x="2724449" y="2004331"/>
            <a:chExt cx="1291291" cy="1359531"/>
          </a:xfrm>
        </p:grpSpPr>
        <p:sp>
          <p:nvSpPr>
            <p:cNvPr id="26" name="Rounded Rectangle 25"/>
            <p:cNvSpPr/>
            <p:nvPr/>
          </p:nvSpPr>
          <p:spPr>
            <a:xfrm>
              <a:off x="2724449" y="2814218"/>
              <a:ext cx="1291291" cy="54964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2600" dirty="0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11 –  2</a:t>
              </a:r>
              <a:endParaRPr kumimoji="0" lang="en-US" sz="26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58519" b="90000" l="36500" r="62000">
                          <a14:foregroundMark x1="46100" y1="77130" x2="48500" y2="79074"/>
                          <a14:foregroundMark x1="53800" y1="76667" x2="54100" y2="78796"/>
                        </a14:backgroundRemoval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68" t="58849" r="32444" b="6380"/>
            <a:stretch/>
          </p:blipFill>
          <p:spPr>
            <a:xfrm>
              <a:off x="2852399" y="2004331"/>
              <a:ext cx="1094385" cy="1198612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4723975" y="1988228"/>
            <a:ext cx="1291291" cy="1359531"/>
            <a:chOff x="2724449" y="2004331"/>
            <a:chExt cx="1291291" cy="1359531"/>
          </a:xfrm>
        </p:grpSpPr>
        <p:sp>
          <p:nvSpPr>
            <p:cNvPr id="32" name="Rounded Rectangle 31"/>
            <p:cNvSpPr/>
            <p:nvPr/>
          </p:nvSpPr>
          <p:spPr>
            <a:xfrm>
              <a:off x="2724449" y="2814218"/>
              <a:ext cx="1291291" cy="54964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2600" dirty="0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11 –  9</a:t>
              </a:r>
              <a:endParaRPr kumimoji="0" lang="en-US" sz="26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58519" b="90000" l="36500" r="62000">
                          <a14:foregroundMark x1="46100" y1="77130" x2="48500" y2="79074"/>
                          <a14:foregroundMark x1="53800" y1="76667" x2="54100" y2="78796"/>
                        </a14:backgroundRemoval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68" t="58849" r="32444" b="6380"/>
            <a:stretch/>
          </p:blipFill>
          <p:spPr>
            <a:xfrm>
              <a:off x="2852399" y="2004331"/>
              <a:ext cx="1094385" cy="1198612"/>
            </a:xfrm>
            <a:prstGeom prst="rect">
              <a:avLst/>
            </a:prstGeom>
          </p:spPr>
        </p:pic>
      </p:grp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5049" b="93010" l="2593" r="29352">
                        <a14:foregroundMark x1="9074" y1="77573" x2="10093" y2="79417"/>
                        <a14:foregroundMark x1="7500" y1="75922" x2="8241" y2="76893"/>
                        <a14:foregroundMark x1="13333" y1="77864" x2="13796" y2="80680"/>
                      </a14:backgroundRemoval>
                    </a14:imgEffect>
                  </a14:imgLayer>
                </a14:imgProps>
              </a:ext>
            </a:extLst>
          </a:blip>
          <a:srcRect t="72524" r="80251" b="5486"/>
          <a:stretch/>
        </p:blipFill>
        <p:spPr>
          <a:xfrm>
            <a:off x="-130632" y="3797891"/>
            <a:ext cx="949260" cy="1008060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926073" y="41536"/>
            <a:ext cx="7998471" cy="671362"/>
            <a:chOff x="2421141" y="730782"/>
            <a:chExt cx="4202497" cy="738521"/>
          </a:xfrm>
        </p:grpSpPr>
        <p:sp>
          <p:nvSpPr>
            <p:cNvPr id="48" name="Rectangle: Rounded Corners 43">
              <a:extLst>
                <a:ext uri="{FF2B5EF4-FFF2-40B4-BE49-F238E27FC236}">
                  <a16:creationId xmlns:a16="http://schemas.microsoft.com/office/drawing/2014/main" id="{9D645240-D005-4810-AC9C-C05A048A4394}"/>
                </a:ext>
              </a:extLst>
            </p:cNvPr>
            <p:cNvSpPr/>
            <p:nvPr/>
          </p:nvSpPr>
          <p:spPr>
            <a:xfrm>
              <a:off x="2421141" y="730782"/>
              <a:ext cx="4202497" cy="738521"/>
            </a:xfrm>
            <a:custGeom>
              <a:avLst/>
              <a:gdLst>
                <a:gd name="connsiteX0" fmla="*/ 0 w 3545058"/>
                <a:gd name="connsiteY0" fmla="*/ 96131 h 576774"/>
                <a:gd name="connsiteX1" fmla="*/ 96131 w 3545058"/>
                <a:gd name="connsiteY1" fmla="*/ 0 h 576774"/>
                <a:gd name="connsiteX2" fmla="*/ 721986 w 3545058"/>
                <a:gd name="connsiteY2" fmla="*/ 0 h 576774"/>
                <a:gd name="connsiteX3" fmla="*/ 1280786 w 3545058"/>
                <a:gd name="connsiteY3" fmla="*/ 0 h 576774"/>
                <a:gd name="connsiteX4" fmla="*/ 1839585 w 3545058"/>
                <a:gd name="connsiteY4" fmla="*/ 0 h 576774"/>
                <a:gd name="connsiteX5" fmla="*/ 2297800 w 3545058"/>
                <a:gd name="connsiteY5" fmla="*/ 0 h 576774"/>
                <a:gd name="connsiteX6" fmla="*/ 2789544 w 3545058"/>
                <a:gd name="connsiteY6" fmla="*/ 0 h 576774"/>
                <a:gd name="connsiteX7" fmla="*/ 3448927 w 3545058"/>
                <a:gd name="connsiteY7" fmla="*/ 0 h 576774"/>
                <a:gd name="connsiteX8" fmla="*/ 3545058 w 3545058"/>
                <a:gd name="connsiteY8" fmla="*/ 96131 h 576774"/>
                <a:gd name="connsiteX9" fmla="*/ 3545058 w 3545058"/>
                <a:gd name="connsiteY9" fmla="*/ 480643 h 576774"/>
                <a:gd name="connsiteX10" fmla="*/ 3448927 w 3545058"/>
                <a:gd name="connsiteY10" fmla="*/ 576774 h 576774"/>
                <a:gd name="connsiteX11" fmla="*/ 2890128 w 3545058"/>
                <a:gd name="connsiteY11" fmla="*/ 576774 h 576774"/>
                <a:gd name="connsiteX12" fmla="*/ 2264272 w 3545058"/>
                <a:gd name="connsiteY12" fmla="*/ 576774 h 576774"/>
                <a:gd name="connsiteX13" fmla="*/ 1772529 w 3545058"/>
                <a:gd name="connsiteY13" fmla="*/ 576774 h 576774"/>
                <a:gd name="connsiteX14" fmla="*/ 1180202 w 3545058"/>
                <a:gd name="connsiteY14" fmla="*/ 576774 h 576774"/>
                <a:gd name="connsiteX15" fmla="*/ 688458 w 3545058"/>
                <a:gd name="connsiteY15" fmla="*/ 576774 h 576774"/>
                <a:gd name="connsiteX16" fmla="*/ 96131 w 3545058"/>
                <a:gd name="connsiteY16" fmla="*/ 576774 h 576774"/>
                <a:gd name="connsiteX17" fmla="*/ 0 w 3545058"/>
                <a:gd name="connsiteY17" fmla="*/ 480643 h 576774"/>
                <a:gd name="connsiteX18" fmla="*/ 0 w 3545058"/>
                <a:gd name="connsiteY18" fmla="*/ 96131 h 57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45058" h="576774" fill="none" extrusionOk="0">
                  <a:moveTo>
                    <a:pt x="0" y="96131"/>
                  </a:moveTo>
                  <a:cubicBezTo>
                    <a:pt x="8469" y="51660"/>
                    <a:pt x="47925" y="5020"/>
                    <a:pt x="96131" y="0"/>
                  </a:cubicBezTo>
                  <a:cubicBezTo>
                    <a:pt x="328807" y="-58924"/>
                    <a:pt x="426981" y="48115"/>
                    <a:pt x="721986" y="0"/>
                  </a:cubicBezTo>
                  <a:cubicBezTo>
                    <a:pt x="1016992" y="-48115"/>
                    <a:pt x="1017421" y="32492"/>
                    <a:pt x="1280786" y="0"/>
                  </a:cubicBezTo>
                  <a:cubicBezTo>
                    <a:pt x="1544151" y="-32492"/>
                    <a:pt x="1605561" y="33355"/>
                    <a:pt x="1839585" y="0"/>
                  </a:cubicBezTo>
                  <a:cubicBezTo>
                    <a:pt x="2073609" y="-33355"/>
                    <a:pt x="2202420" y="36480"/>
                    <a:pt x="2297800" y="0"/>
                  </a:cubicBezTo>
                  <a:cubicBezTo>
                    <a:pt x="2393180" y="-36480"/>
                    <a:pt x="2628824" y="15384"/>
                    <a:pt x="2789544" y="0"/>
                  </a:cubicBezTo>
                  <a:cubicBezTo>
                    <a:pt x="2950264" y="-15384"/>
                    <a:pt x="3266356" y="30402"/>
                    <a:pt x="3448927" y="0"/>
                  </a:cubicBezTo>
                  <a:cubicBezTo>
                    <a:pt x="3497003" y="8190"/>
                    <a:pt x="3554289" y="53047"/>
                    <a:pt x="3545058" y="96131"/>
                  </a:cubicBezTo>
                  <a:cubicBezTo>
                    <a:pt x="3582194" y="223006"/>
                    <a:pt x="3500532" y="304039"/>
                    <a:pt x="3545058" y="480643"/>
                  </a:cubicBezTo>
                  <a:cubicBezTo>
                    <a:pt x="3557281" y="525022"/>
                    <a:pt x="3510681" y="570867"/>
                    <a:pt x="3448927" y="576774"/>
                  </a:cubicBezTo>
                  <a:cubicBezTo>
                    <a:pt x="3265199" y="626351"/>
                    <a:pt x="3153732" y="516119"/>
                    <a:pt x="2890128" y="576774"/>
                  </a:cubicBezTo>
                  <a:cubicBezTo>
                    <a:pt x="2626524" y="637429"/>
                    <a:pt x="2543795" y="514245"/>
                    <a:pt x="2264272" y="576774"/>
                  </a:cubicBezTo>
                  <a:cubicBezTo>
                    <a:pt x="1984749" y="639303"/>
                    <a:pt x="1936652" y="544973"/>
                    <a:pt x="1772529" y="576774"/>
                  </a:cubicBezTo>
                  <a:cubicBezTo>
                    <a:pt x="1608406" y="608575"/>
                    <a:pt x="1319332" y="525552"/>
                    <a:pt x="1180202" y="576774"/>
                  </a:cubicBezTo>
                  <a:cubicBezTo>
                    <a:pt x="1041072" y="627996"/>
                    <a:pt x="850449" y="572313"/>
                    <a:pt x="688458" y="576774"/>
                  </a:cubicBezTo>
                  <a:cubicBezTo>
                    <a:pt x="526467" y="581235"/>
                    <a:pt x="364897" y="548993"/>
                    <a:pt x="96131" y="576774"/>
                  </a:cubicBezTo>
                  <a:cubicBezTo>
                    <a:pt x="31053" y="579273"/>
                    <a:pt x="-212" y="543239"/>
                    <a:pt x="0" y="480643"/>
                  </a:cubicBezTo>
                  <a:cubicBezTo>
                    <a:pt x="-2852" y="366264"/>
                    <a:pt x="31056" y="237213"/>
                    <a:pt x="0" y="96131"/>
                  </a:cubicBezTo>
                  <a:close/>
                </a:path>
                <a:path w="3545058" h="576774" stroke="0" extrusionOk="0">
                  <a:moveTo>
                    <a:pt x="0" y="96131"/>
                  </a:moveTo>
                  <a:cubicBezTo>
                    <a:pt x="-10612" y="39904"/>
                    <a:pt x="48631" y="4257"/>
                    <a:pt x="96131" y="0"/>
                  </a:cubicBezTo>
                  <a:cubicBezTo>
                    <a:pt x="310742" y="-3093"/>
                    <a:pt x="485945" y="803"/>
                    <a:pt x="688458" y="0"/>
                  </a:cubicBezTo>
                  <a:cubicBezTo>
                    <a:pt x="890971" y="-803"/>
                    <a:pt x="1114072" y="19783"/>
                    <a:pt x="1280786" y="0"/>
                  </a:cubicBezTo>
                  <a:cubicBezTo>
                    <a:pt x="1447500" y="-19783"/>
                    <a:pt x="1716277" y="34185"/>
                    <a:pt x="1873113" y="0"/>
                  </a:cubicBezTo>
                  <a:cubicBezTo>
                    <a:pt x="2029949" y="-34185"/>
                    <a:pt x="2244527" y="23485"/>
                    <a:pt x="2498968" y="0"/>
                  </a:cubicBezTo>
                  <a:cubicBezTo>
                    <a:pt x="2753410" y="-23485"/>
                    <a:pt x="3153957" y="24836"/>
                    <a:pt x="3448927" y="0"/>
                  </a:cubicBezTo>
                  <a:cubicBezTo>
                    <a:pt x="3514463" y="6400"/>
                    <a:pt x="3535715" y="44706"/>
                    <a:pt x="3545058" y="96131"/>
                  </a:cubicBezTo>
                  <a:cubicBezTo>
                    <a:pt x="3557692" y="178573"/>
                    <a:pt x="3502318" y="384324"/>
                    <a:pt x="3545058" y="480643"/>
                  </a:cubicBezTo>
                  <a:cubicBezTo>
                    <a:pt x="3549325" y="521047"/>
                    <a:pt x="3492872" y="581268"/>
                    <a:pt x="3448927" y="576774"/>
                  </a:cubicBezTo>
                  <a:cubicBezTo>
                    <a:pt x="3288584" y="614035"/>
                    <a:pt x="3152018" y="563756"/>
                    <a:pt x="2990712" y="576774"/>
                  </a:cubicBezTo>
                  <a:cubicBezTo>
                    <a:pt x="2829407" y="589792"/>
                    <a:pt x="2679171" y="539943"/>
                    <a:pt x="2398384" y="576774"/>
                  </a:cubicBezTo>
                  <a:cubicBezTo>
                    <a:pt x="2117597" y="613605"/>
                    <a:pt x="2066972" y="559516"/>
                    <a:pt x="1906641" y="576774"/>
                  </a:cubicBezTo>
                  <a:cubicBezTo>
                    <a:pt x="1746310" y="594032"/>
                    <a:pt x="1524709" y="549960"/>
                    <a:pt x="1414897" y="576774"/>
                  </a:cubicBezTo>
                  <a:cubicBezTo>
                    <a:pt x="1305085" y="603588"/>
                    <a:pt x="937421" y="501787"/>
                    <a:pt x="789042" y="576774"/>
                  </a:cubicBezTo>
                  <a:cubicBezTo>
                    <a:pt x="640663" y="651761"/>
                    <a:pt x="353707" y="521177"/>
                    <a:pt x="96131" y="576774"/>
                  </a:cubicBezTo>
                  <a:cubicBezTo>
                    <a:pt x="48192" y="587358"/>
                    <a:pt x="-8858" y="527621"/>
                    <a:pt x="0" y="480643"/>
                  </a:cubicBezTo>
                  <a:cubicBezTo>
                    <a:pt x="-14439" y="349945"/>
                    <a:pt x="21005" y="199522"/>
                    <a:pt x="0" y="96131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87000"/>
              </a:scheme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586319" y="823151"/>
              <a:ext cx="40373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Tính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để</a:t>
              </a:r>
              <a:r>
                <a:rPr lang="en-US" sz="2800" dirty="0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biết</a:t>
              </a:r>
              <a:r>
                <a:rPr lang="en-US" sz="2800" dirty="0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mỗi</a:t>
              </a:r>
              <a:r>
                <a:rPr lang="en-US" sz="2800" dirty="0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chú</a:t>
              </a:r>
              <a:r>
                <a:rPr lang="en-US" sz="2800" dirty="0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ếch</a:t>
              </a:r>
              <a:r>
                <a:rPr lang="en-US" sz="2800" dirty="0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sẽ</a:t>
              </a:r>
              <a:r>
                <a:rPr lang="en-US" sz="2800" dirty="0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nhảy</a:t>
              </a:r>
              <a:r>
                <a:rPr lang="en-US" sz="2800" dirty="0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vào</a:t>
              </a:r>
              <a:r>
                <a:rPr lang="en-US" sz="2800" dirty="0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chiếc</a:t>
              </a:r>
              <a:r>
                <a:rPr lang="en-US" sz="2800" dirty="0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lá</a:t>
              </a:r>
              <a:r>
                <a:rPr lang="en-US" sz="2800" dirty="0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nào</a:t>
              </a:r>
              <a:r>
                <a:rPr lang="en-US" sz="2800" dirty="0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. 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50" name="椭圆 42">
            <a:extLst>
              <a:ext uri="{FF2B5EF4-FFF2-40B4-BE49-F238E27FC236}">
                <a16:creationId xmlns:a16="http://schemas.microsoft.com/office/drawing/2014/main" id="{FE657975-D91E-4EA4-91D7-0029317882D6}"/>
              </a:ext>
            </a:extLst>
          </p:cNvPr>
          <p:cNvSpPr/>
          <p:nvPr/>
        </p:nvSpPr>
        <p:spPr>
          <a:xfrm>
            <a:off x="553350" y="74488"/>
            <a:ext cx="727158" cy="6713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3</a:t>
            </a:r>
            <a:endParaRPr lang="zh-CN" altLang="en-US" sz="4400" b="1" dirty="0">
              <a:solidFill>
                <a:schemeClr val="bg1"/>
              </a:solidFill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3117111" y="1669621"/>
            <a:ext cx="1291291" cy="1359531"/>
            <a:chOff x="2724449" y="2004331"/>
            <a:chExt cx="1291291" cy="1359531"/>
          </a:xfrm>
        </p:grpSpPr>
        <p:sp>
          <p:nvSpPr>
            <p:cNvPr id="53" name="Rounded Rectangle 52"/>
            <p:cNvSpPr/>
            <p:nvPr/>
          </p:nvSpPr>
          <p:spPr>
            <a:xfrm>
              <a:off x="2724449" y="2814218"/>
              <a:ext cx="1291291" cy="54964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2600" dirty="0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11 –  5</a:t>
              </a:r>
              <a:endParaRPr kumimoji="0" lang="en-US" sz="26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58519" b="90000" l="36500" r="62000">
                          <a14:foregroundMark x1="46100" y1="77130" x2="48500" y2="79074"/>
                          <a14:foregroundMark x1="53800" y1="76667" x2="54100" y2="78796"/>
                        </a14:backgroundRemoval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68" t="58849" r="32444" b="6380"/>
            <a:stretch/>
          </p:blipFill>
          <p:spPr>
            <a:xfrm>
              <a:off x="2852399" y="2004331"/>
              <a:ext cx="1094385" cy="11986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635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45679E-6 L 0.52882 0.416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41" y="208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23457E-7 L 0.35469 0.353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26" y="176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81481E-6 L -0.18768 0.5879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92" y="293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48148E-6 L -0.01458 0.296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148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7284E-6 L -0.56302 0.3450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60" y="172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2290685" y="-1080190"/>
            <a:ext cx="4726337" cy="7225493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8" y="3744686"/>
            <a:ext cx="2491720" cy="1473674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786" y="-78389"/>
            <a:ext cx="2146306" cy="21463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5" t="9643" r="19841" b="19224"/>
          <a:stretch/>
        </p:blipFill>
        <p:spPr>
          <a:xfrm>
            <a:off x="1770743" y="1509486"/>
            <a:ext cx="5558972" cy="187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4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97153 3.7037E-6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188C12-7B54-486A-B74A-5F4966E6C4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61" t="20925" r="25133" b="15202"/>
          <a:stretch/>
        </p:blipFill>
        <p:spPr>
          <a:xfrm>
            <a:off x="1181477" y="0"/>
            <a:ext cx="6781045" cy="475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45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2290685" y="-1080190"/>
            <a:ext cx="4726337" cy="7225493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786" y="-78389"/>
            <a:ext cx="2146306" cy="21463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1" t="10684" r="9320" b="20564"/>
          <a:stretch/>
        </p:blipFill>
        <p:spPr>
          <a:xfrm>
            <a:off x="1491552" y="1484809"/>
            <a:ext cx="6324601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5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B588D7D1-0819-4831-B693-14682E2BA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410" y="-354379"/>
            <a:ext cx="4429072" cy="3368588"/>
          </a:xfrm>
          <a:prstGeom prst="rect">
            <a:avLst/>
          </a:prstGeom>
        </p:spPr>
      </p:pic>
      <p:pic>
        <p:nvPicPr>
          <p:cNvPr id="19" name="淘宝网chenying0907出品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" y="1495772"/>
            <a:ext cx="336886" cy="322396"/>
          </a:xfrm>
          <a:prstGeom prst="rect">
            <a:avLst/>
          </a:prstGeom>
        </p:spPr>
      </p:pic>
      <p:pic>
        <p:nvPicPr>
          <p:cNvPr id="21" name="淘宝网chenying0907出品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919" y="756658"/>
            <a:ext cx="557661" cy="533675"/>
          </a:xfrm>
          <a:prstGeom prst="rect">
            <a:avLst/>
          </a:prstGeom>
        </p:spPr>
      </p:pic>
      <p:pic>
        <p:nvPicPr>
          <p:cNvPr id="27" name="淘宝网chenying0907出品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908" y="392507"/>
            <a:ext cx="336886" cy="322396"/>
          </a:xfrm>
          <a:prstGeom prst="rect">
            <a:avLst/>
          </a:prstGeom>
        </p:spPr>
      </p:pic>
      <p:pic>
        <p:nvPicPr>
          <p:cNvPr id="22" name="淘宝网chenying0907出品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580" y="2284699"/>
            <a:ext cx="599905" cy="574102"/>
          </a:xfrm>
          <a:prstGeom prst="rect">
            <a:avLst/>
          </a:prstGeom>
        </p:spPr>
      </p:pic>
      <p:sp>
        <p:nvSpPr>
          <p:cNvPr id="13" name="矩形: 圆角 14"/>
          <p:cNvSpPr/>
          <p:nvPr/>
        </p:nvSpPr>
        <p:spPr>
          <a:xfrm>
            <a:off x="3772692" y="104698"/>
            <a:ext cx="1598616" cy="651960"/>
          </a:xfrm>
          <a:prstGeom prst="roundRect">
            <a:avLst>
              <a:gd name="adj" fmla="val 50000"/>
            </a:avLst>
          </a:prstGeom>
          <a:solidFill>
            <a:srgbClr val="89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Toán</a:t>
            </a:r>
            <a:endParaRPr kumimoji="0" lang="zh-CN" altLang="en-US" sz="3600" b="1" i="0" u="sng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86"/>
          <a:stretch/>
        </p:blipFill>
        <p:spPr>
          <a:xfrm>
            <a:off x="653583" y="997092"/>
            <a:ext cx="7377384" cy="185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1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7917 -0.00896 L 0.67917 -0.00896 C 0.67622 -0.00555 0.67361 -0.00155 0.67049 0.00184 C 0.66945 0.00277 0.66806 0.00277 0.66684 0.004 C 0.66511 0.00586 0.66372 0.00832 0.66198 0.01049 C 0.65955 0.01357 0.65747 0.01789 0.65469 0.01913 L 0.64497 0.02345 C 0.64288 0.02561 0.64115 0.029 0.63889 0.02993 C 0.63368 0.03209 0.6283 0.03209 0.62292 0.03209 C 0.60018 0.03209 0.57743 0.03055 0.55469 0.02993 C 0.55347 0.02931 0.55226 0.02839 0.55104 0.02777 C 0.54757 0.02623 0.54097 0.02437 0.53768 0.02345 C 0.53646 0.02283 0.53525 0.0219 0.53403 0.02129 C 0.53073 0.01974 0.52431 0.01697 0.52431 0.01697 L 0.33646 0.01913 C 0.33472 0.01913 0.33316 0.02067 0.3316 0.02129 C 0.32882 0.02221 0.32587 0.02252 0.32309 0.02345 C 0.32136 0.02407 0.31979 0.02499 0.31823 0.02561 C 0.31268 0.02746 0.3099 0.02777 0.30469 0.02993 C 0.29879 0.03271 0.30278 0.03302 0.29497 0.03425 C 0.28924 0.03549 0.28368 0.03579 0.27795 0.03641 C 0.26129 0.04135 0.28195 0.03549 0.25834 0.04073 C 0.24931 0.04289 0.25365 0.04228 0.24618 0.04505 C 0.24219 0.0466 0.2382 0.04907 0.23403 0.04937 L 0.2158 0.05184 L 0.14618 0.04937 C 0.11042 0.04752 0.14497 0.04937 0.13038 0.04505 C 0.12674 0.04413 0.12309 0.04382 0.11945 0.04289 C 0.1165 0.04228 0.11372 0.04166 0.11094 0.04073 C 0.10851 0.04011 0.10608 0.03919 0.10347 0.03857 C 0.09948 0.03765 0.09549 0.03734 0.09132 0.03641 C 0.08021 0.02993 0.09775 0.04011 0.0816 0.03209 C 0.07917 0.03086 0.07674 0.029 0.07431 0.02777 C 0.07101 0.02623 0.06771 0.0253 0.06459 0.02345 C 0.06216 0.0219 0.05972 0.01974 0.05729 0.01913 L 0.04861 0.01697 C 0.03993 0.01172 0.05087 0.0182 0.04011 0.01265 C 0.03889 0.01203 0.03768 0.0111 0.03646 0.01049 C 0.0349 0.00956 0.03316 0.00925 0.0316 0.00832 C 0.02917 0.00709 0.02691 0.00462 0.02431 0.004 C 0.02066 0.00308 0.00938 -5.55556E-6 0.00608 -0.00032 C 0.004 -0.00063 0.00191 -0.00032 -5.55556E-7 -0.00032 L -5.55556E-7 -0.00032 " pathEditMode="relative" ptsTypes="AAAAAAAAAAAAAAAAAAAAAAAAAAAAAAAAAAAAAAAAAAA">
                                      <p:cBhvr>
                                        <p:cTn id="9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5608 -0.1108 L 0.35608 -0.1108 C 0.35278 -0.10586 0.34983 -0.1 0.34618 -0.09568 C 0.34479 -0.09414 0.34288 -0.09475 0.34132 -0.09352 C 0.33959 -0.09259 0.3382 -0.09043 0.33646 -0.0892 C 0.32952 -0.08395 0.33611 -0.09043 0.32795 -0.08488 C 0.32622 -0.08395 0.32483 -0.08117 0.32309 -0.08056 C 0.31858 -0.07901 0.31406 -0.07932 0.30972 -0.07839 C 0.28906 -0.07438 0.31424 -0.07562 0.27431 -0.07407 L 0.17309 -0.07191 L 0.16459 -0.06975 C 0.16216 -0.06914 0.15972 -0.0679 0.15729 -0.06759 C 0.14948 -0.06667 0.14184 -0.06605 0.13403 -0.06543 C 0.12466 -0.0571 0.13212 -0.06235 0.1158 -0.05895 C 0.11337 -0.05833 0.11094 -0.05772 0.10851 -0.05679 C 0.10677 -0.05617 0.10521 -0.05494 0.10365 -0.05463 C 0.07865 -0.04815 0.10087 -0.05586 0.08525 -0.05031 C 0.07379 -0.04012 0.0882 -0.05185 0.07309 -0.04383 C 0.07136 -0.0429 0.06997 -0.04043 0.06823 -0.03951 C 0.06372 -0.03673 0.05712 -0.03457 0.05243 -0.03302 C 0.05122 -0.03148 0.05 -0.02932 0.04861 -0.0287 C 0.04636 -0.02716 0.04375 -0.02716 0.04132 -0.02654 C 0.03941 -0.02593 0.03733 -0.025 0.03525 -0.02438 C 0.03368 -0.02377 0.03195 -0.02284 0.03038 -0.02222 C 0.02917 -0.0216 0.02795 -0.02037 0.02674 -0.02006 C 0.02344 -0.01883 0.02031 -0.01852 0.01702 -0.0179 C 0.01025 -0.01389 0.01632 -0.0179 0.00972 -0.01142 C 0.00816 -0.00957 0.00625 -0.00864 0.00486 -0.0071 C -0.00451 0.00401 0.00834 -0.00802 2.22222E-6 -0.00031 L 2.22222E-6 -0.00031 " pathEditMode="relative" ptsTypes="AAAAAAAAAAAAAAAAAAAAAAAAAAAAAA">
                                      <p:cBhvr>
                                        <p:cTn id="16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8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7431 -0.08487 L 0.07431 -0.08456 C 0.07101 -0.08271 0.06771 -0.08086 0.06441 -0.07839 C 0.06285 -0.07716 0.06129 -0.0753 0.05955 -0.07407 C 0.05695 -0.07253 0.04688 -0.07037 0.04497 -0.06975 C 0.03455 -0.06358 0.05122 -0.07314 0.03403 -0.06543 C 0.0316 -0.0645 0.02674 -0.06111 0.02674 -0.0608 C 0.02553 -0.05987 0.02448 -0.05802 0.02309 -0.05679 C 0.02066 -0.05493 0.0158 -0.05247 0.0158 -0.05216 C 0.01494 -0.05092 0.01407 -0.04969 0.01337 -0.04814 C 0.01233 -0.04598 0.01198 -0.04351 0.01094 -0.04166 C 0.0099 -0.03981 0.00851 -0.03888 0.0073 -0.03734 C 0.00643 -0.03518 0.00539 -0.03333 0.00487 -0.03086 C 0.00417 -0.02808 0.004 -0.025 0.00365 -0.02222 C 0.00278 -0.0179 0.00174 -0.01358 0.00122 -0.00926 L -4.44444E-6 -0.0003 L -4.44444E-6 -4.07407E-6 " pathEditMode="relative" rAng="0" ptsTypes="AAAAAAAAAAAAAAAAA">
                                      <p:cBhvr>
                                        <p:cTn id="23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5" y="422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5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243 -0.30618 L -0.05243 -0.30618 C -0.0533 -0.2997 -0.054 -0.29322 -0.05487 -0.28674 C -0.05521 -0.28396 -0.05573 -0.28118 -0.05608 -0.27809 C -0.0573 -0.26914 -0.05764 -0.26359 -0.05851 -0.25433 C -0.05851 -0.25217 -0.05938 -0.22223 -0.05608 -0.21081 C -0.05539 -0.20865 -0.05452 -0.20649 -0.05365 -0.20433 C -0.05157 -0.19291 -0.05313 -0.1997 -0.04757 -0.18488 C -0.04671 -0.18272 -0.04566 -0.18087 -0.04514 -0.1784 C -0.04358 -0.16976 -0.0448 -0.17346 -0.0415 -0.1676 C -0.04063 -0.16328 -0.04046 -0.15834 -0.03907 -0.15464 L -0.03421 -0.14137 C -0.0323 -0.1284 -0.03351 -0.1355 -0.03056 -0.11976 C -0.03021 -0.1176 -0.03021 -0.11482 -0.02934 -0.11328 L -0.02691 -0.10896 C -0.02657 -0.1068 -0.02622 -0.10433 -0.0257 -0.10248 C -0.02414 -0.09692 -0.02309 -0.09569 -0.02084 -0.09167 C -0.01806 -0.07655 -0.02014 -0.0818 -0.01598 -0.07408 C -0.01511 -0.071 -0.0125 -0.06328 -0.01233 -0.05896 C -0.01112 -0.04167 -0.01268 -0.03025 -0.00868 -0.01575 C -0.00782 -0.01266 -0.00747 -0.00927 -0.00625 -0.00711 C -0.00521 -0.00525 -0.00382 -0.00556 -0.00261 -0.00495 L 1.94444E-6 -0.00032 L 1.94444E-6 -0.00032 " pathEditMode="relative" ptsTypes="AAAAAAAAAAAAAAAAAAAAAAAA">
                                      <p:cBhvr>
                                        <p:cTn id="30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67059" y="74870"/>
            <a:ext cx="2930525" cy="3962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Quan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09914" y="420223"/>
            <a:ext cx="4541110" cy="4303053"/>
            <a:chOff x="853850" y="637247"/>
            <a:chExt cx="4541110" cy="430305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r="4468" b="1225"/>
            <a:stretch/>
          </p:blipFill>
          <p:spPr>
            <a:xfrm>
              <a:off x="853850" y="637247"/>
              <a:ext cx="4541110" cy="43030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Oval Callout 6"/>
            <p:cNvSpPr/>
            <p:nvPr/>
          </p:nvSpPr>
          <p:spPr>
            <a:xfrm>
              <a:off x="4302125" y="3342640"/>
              <a:ext cx="1092835" cy="670560"/>
            </a:xfrm>
            <a:prstGeom prst="wedgeEllipseCallout">
              <a:avLst>
                <a:gd name="adj1" fmla="val -49202"/>
                <a:gd name="adj2" fmla="val 51894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13" name="Oval Callout 12"/>
            <p:cNvSpPr/>
            <p:nvPr/>
          </p:nvSpPr>
          <p:spPr>
            <a:xfrm>
              <a:off x="3570605" y="2990997"/>
              <a:ext cx="970915" cy="531983"/>
            </a:xfrm>
            <a:prstGeom prst="wedgeEllipseCallout">
              <a:avLst>
                <a:gd name="adj1" fmla="val -43970"/>
                <a:gd name="adj2" fmla="val 78632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14" name="Oval Callout 13"/>
            <p:cNvSpPr/>
            <p:nvPr/>
          </p:nvSpPr>
          <p:spPr>
            <a:xfrm>
              <a:off x="1361010" y="3076648"/>
              <a:ext cx="970915" cy="531983"/>
            </a:xfrm>
            <a:prstGeom prst="wedgeEllipseCallout">
              <a:avLst>
                <a:gd name="adj1" fmla="val 40791"/>
                <a:gd name="adj2" fmla="val 57624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555160" y="2544104"/>
              <a:ext cx="1643698" cy="4164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2105534" y="1888930"/>
            <a:ext cx="1813560" cy="52465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11 - 5 =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24158" y="3081547"/>
            <a:ext cx="4107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cụ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hỗ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trợ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khối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phương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ngón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vẽ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,…)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F18DDE-AEDA-4984-9A13-99BBA21A2AC1}"/>
              </a:ext>
            </a:extLst>
          </p:cNvPr>
          <p:cNvSpPr txBox="1"/>
          <p:nvPr/>
        </p:nvSpPr>
        <p:spPr>
          <a:xfrm>
            <a:off x="4693602" y="527204"/>
            <a:ext cx="4383062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2EF070-AD96-4025-8D2B-0E5C96800287}"/>
              </a:ext>
            </a:extLst>
          </p:cNvPr>
          <p:cNvCxnSpPr>
            <a:cxnSpLocks/>
          </p:cNvCxnSpPr>
          <p:nvPr/>
        </p:nvCxnSpPr>
        <p:spPr>
          <a:xfrm>
            <a:off x="5390707" y="946298"/>
            <a:ext cx="19420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8FD5110-4570-42B6-940B-B1982FE04B9B}"/>
              </a:ext>
            </a:extLst>
          </p:cNvPr>
          <p:cNvCxnSpPr>
            <a:cxnSpLocks/>
          </p:cNvCxnSpPr>
          <p:nvPr/>
        </p:nvCxnSpPr>
        <p:spPr>
          <a:xfrm>
            <a:off x="8165806" y="1396408"/>
            <a:ext cx="7868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FED366D-DB4B-4891-B2B2-9EC5C6609D99}"/>
              </a:ext>
            </a:extLst>
          </p:cNvPr>
          <p:cNvCxnSpPr>
            <a:cxnSpLocks/>
          </p:cNvCxnSpPr>
          <p:nvPr/>
        </p:nvCxnSpPr>
        <p:spPr>
          <a:xfrm>
            <a:off x="4745424" y="1835765"/>
            <a:ext cx="20538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7F92125-49FC-406B-B31B-84291931C98C}"/>
              </a:ext>
            </a:extLst>
          </p:cNvPr>
          <p:cNvCxnSpPr>
            <a:cxnSpLocks/>
          </p:cNvCxnSpPr>
          <p:nvPr/>
        </p:nvCxnSpPr>
        <p:spPr>
          <a:xfrm>
            <a:off x="7857534" y="1835765"/>
            <a:ext cx="10950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255C008-60F9-4FFB-BB48-79A547D5A38E}"/>
              </a:ext>
            </a:extLst>
          </p:cNvPr>
          <p:cNvCxnSpPr>
            <a:cxnSpLocks/>
          </p:cNvCxnSpPr>
          <p:nvPr/>
        </p:nvCxnSpPr>
        <p:spPr>
          <a:xfrm>
            <a:off x="4702892" y="2273915"/>
            <a:ext cx="26086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10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25" grpId="0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5350" y="952500"/>
            <a:ext cx="3680050" cy="3403600"/>
            <a:chOff x="853850" y="637247"/>
            <a:chExt cx="4541110" cy="430305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r="4468" b="1225"/>
            <a:stretch/>
          </p:blipFill>
          <p:spPr>
            <a:xfrm>
              <a:off x="853850" y="637247"/>
              <a:ext cx="4541110" cy="43030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Oval Callout 3"/>
            <p:cNvSpPr/>
            <p:nvPr/>
          </p:nvSpPr>
          <p:spPr>
            <a:xfrm>
              <a:off x="4302125" y="3342640"/>
              <a:ext cx="1092835" cy="670560"/>
            </a:xfrm>
            <a:prstGeom prst="wedgeEllipseCallout">
              <a:avLst>
                <a:gd name="adj1" fmla="val -49202"/>
                <a:gd name="adj2" fmla="val 51894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5" name="Oval Callout 4"/>
            <p:cNvSpPr/>
            <p:nvPr/>
          </p:nvSpPr>
          <p:spPr>
            <a:xfrm>
              <a:off x="3570605" y="2990997"/>
              <a:ext cx="970915" cy="531983"/>
            </a:xfrm>
            <a:prstGeom prst="wedgeEllipseCallout">
              <a:avLst>
                <a:gd name="adj1" fmla="val -43970"/>
                <a:gd name="adj2" fmla="val 78632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6" name="Oval Callout 5"/>
            <p:cNvSpPr/>
            <p:nvPr/>
          </p:nvSpPr>
          <p:spPr>
            <a:xfrm>
              <a:off x="1361010" y="3076648"/>
              <a:ext cx="970915" cy="531983"/>
            </a:xfrm>
            <a:prstGeom prst="wedgeEllipseCallout">
              <a:avLst>
                <a:gd name="adj1" fmla="val 40791"/>
                <a:gd name="adj2" fmla="val 57624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555160" y="2544104"/>
              <a:ext cx="1643698" cy="4164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5452745" y="1528004"/>
            <a:ext cx="2099310" cy="52465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11 - 5 = 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635500" y="800100"/>
            <a:ext cx="3556000" cy="60846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1: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Đếm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bớt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8600" y="2171700"/>
            <a:ext cx="4927600" cy="2105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366260" y="2460773"/>
            <a:ext cx="35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47260" y="2460773"/>
            <a:ext cx="35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25720" y="2460773"/>
            <a:ext cx="35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06720" y="2460773"/>
            <a:ext cx="35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52160" y="2460773"/>
            <a:ext cx="35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01410" y="2460773"/>
            <a:ext cx="35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48120" y="2460773"/>
            <a:ext cx="35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29120" y="2460773"/>
            <a:ext cx="35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63130" y="2463268"/>
            <a:ext cx="35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06030" y="2460773"/>
            <a:ext cx="610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21650" y="2460773"/>
            <a:ext cx="567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432021" y="3202303"/>
            <a:ext cx="2099310" cy="52465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11 - 5 </a:t>
            </a:r>
            <a:r>
              <a:rPr lang="en-US" sz="2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2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US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58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4" grpId="0"/>
      <p:bldP spid="24" grpId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5350" y="952500"/>
            <a:ext cx="3680050" cy="3403600"/>
            <a:chOff x="853850" y="637247"/>
            <a:chExt cx="4541110" cy="430305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r="4468" b="1225"/>
            <a:stretch/>
          </p:blipFill>
          <p:spPr>
            <a:xfrm>
              <a:off x="853850" y="637247"/>
              <a:ext cx="4541110" cy="43030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Oval Callout 3"/>
            <p:cNvSpPr/>
            <p:nvPr/>
          </p:nvSpPr>
          <p:spPr>
            <a:xfrm>
              <a:off x="4302125" y="3342640"/>
              <a:ext cx="1092835" cy="670560"/>
            </a:xfrm>
            <a:prstGeom prst="wedgeEllipseCallout">
              <a:avLst>
                <a:gd name="adj1" fmla="val -49202"/>
                <a:gd name="adj2" fmla="val 51894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5" name="Oval Callout 4"/>
            <p:cNvSpPr/>
            <p:nvPr/>
          </p:nvSpPr>
          <p:spPr>
            <a:xfrm>
              <a:off x="3570605" y="2990997"/>
              <a:ext cx="970915" cy="531983"/>
            </a:xfrm>
            <a:prstGeom prst="wedgeEllipseCallout">
              <a:avLst>
                <a:gd name="adj1" fmla="val -43970"/>
                <a:gd name="adj2" fmla="val 78632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6" name="Oval Callout 5"/>
            <p:cNvSpPr/>
            <p:nvPr/>
          </p:nvSpPr>
          <p:spPr>
            <a:xfrm>
              <a:off x="1361010" y="3076648"/>
              <a:ext cx="970915" cy="531983"/>
            </a:xfrm>
            <a:prstGeom prst="wedgeEllipseCallout">
              <a:avLst>
                <a:gd name="adj1" fmla="val 40791"/>
                <a:gd name="adj2" fmla="val 57624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555160" y="2544104"/>
              <a:ext cx="1643698" cy="4164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5452745" y="1528004"/>
            <a:ext cx="2099310" cy="52465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11 - 5 = 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635500" y="800100"/>
            <a:ext cx="3556000" cy="60846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Đếm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thêm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8600" y="2171700"/>
            <a:ext cx="4927600" cy="2105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366260" y="2460773"/>
            <a:ext cx="35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47260" y="2460773"/>
            <a:ext cx="35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25720" y="2460773"/>
            <a:ext cx="35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06720" y="2460773"/>
            <a:ext cx="35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52160" y="2460773"/>
            <a:ext cx="35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01410" y="2460773"/>
            <a:ext cx="35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48120" y="2460773"/>
            <a:ext cx="35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29120" y="2460773"/>
            <a:ext cx="35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63130" y="2463268"/>
            <a:ext cx="35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06030" y="2460773"/>
            <a:ext cx="610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21650" y="2460773"/>
            <a:ext cx="567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432021" y="3202303"/>
            <a:ext cx="2099310" cy="52465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11 - 5 = 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74478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4" grpId="0"/>
      <p:bldP spid="24" grpId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328873" y="839769"/>
            <a:ext cx="2099310" cy="52465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11 - 5 = 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42633" y="124476"/>
            <a:ext cx="3556000" cy="60846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3: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0366" y="1407632"/>
            <a:ext cx="8643825" cy="329566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983030" y="1030495"/>
            <a:ext cx="2917777" cy="1284814"/>
          </a:xfrm>
          <a:prstGeom prst="roundRect">
            <a:avLst>
              <a:gd name="adj" fmla="val 10506"/>
            </a:avLst>
          </a:prstGeom>
          <a:noFill/>
          <a:ln w="28575" cap="flat" cmpd="sng" algn="ctr">
            <a:noFill/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2602608" y="2612868"/>
            <a:ext cx="1949767" cy="1321481"/>
            <a:chOff x="2602608" y="2612868"/>
            <a:chExt cx="1949767" cy="1321481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2672835" y="2612868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3304356" y="2612868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3963479" y="2612868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2602608" y="3360544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3261732" y="3360544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3920855" y="3360544"/>
              <a:ext cx="588896" cy="57380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7" name="Rectangle 66"/>
          <p:cNvSpPr/>
          <p:nvPr/>
        </p:nvSpPr>
        <p:spPr>
          <a:xfrm>
            <a:off x="4042965" y="1526137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lang="en-US" sz="4000" b="1" dirty="0"/>
          </a:p>
        </p:txBody>
      </p:sp>
      <p:grpSp>
        <p:nvGrpSpPr>
          <p:cNvPr id="69" name="Group 68"/>
          <p:cNvGrpSpPr/>
          <p:nvPr/>
        </p:nvGrpSpPr>
        <p:grpSpPr>
          <a:xfrm>
            <a:off x="4579979" y="2612868"/>
            <a:ext cx="1860776" cy="1321481"/>
            <a:chOff x="4579979" y="2612868"/>
            <a:chExt cx="1860776" cy="1321481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4579979" y="3360544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4579979" y="2612868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5215919" y="2612868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5243523" y="3360544"/>
              <a:ext cx="588896" cy="5738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5851859" y="2612868"/>
              <a:ext cx="588896" cy="573805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2610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449</Words>
  <Application>Microsoft Office PowerPoint</Application>
  <PresentationFormat>On-screen Show (16:9)</PresentationFormat>
  <Paragraphs>146</Paragraphs>
  <Slides>25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微软雅黑</vt:lpstr>
      <vt:lpstr>宋体</vt:lpstr>
      <vt:lpstr>Arial</vt:lpstr>
      <vt:lpstr>Calibri</vt:lpstr>
      <vt:lpstr>Cambria</vt:lpstr>
      <vt:lpstr>DFPOP1-W9</vt:lpstr>
      <vt:lpstr>Times New Roman</vt:lpstr>
      <vt:lpstr>华康少女文字W5</vt:lpstr>
      <vt:lpstr>印品黑体</vt:lpstr>
      <vt:lpstr>迷你简细行楷</vt:lpstr>
      <vt:lpstr>Office 主题</vt:lpstr>
      <vt:lpstr>PowerPoint Presentation</vt:lpstr>
      <vt:lpstr>MỞ SÁCH GIÁO KHOA TOÁN tập 1, trang 60,61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</dc:creator>
  <cp:lastModifiedBy>iCare Center</cp:lastModifiedBy>
  <cp:revision>67</cp:revision>
  <dcterms:created xsi:type="dcterms:W3CDTF">2019-03-07T14:08:15Z</dcterms:created>
  <dcterms:modified xsi:type="dcterms:W3CDTF">2021-10-25T09:07:56Z</dcterms:modified>
</cp:coreProperties>
</file>